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5.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sldIdLst>
    <p:sldId id="377" r:id="rId2"/>
    <p:sldId id="585" r:id="rId3"/>
    <p:sldId id="257" r:id="rId4"/>
    <p:sldId id="586" r:id="rId5"/>
    <p:sldId id="587" r:id="rId6"/>
    <p:sldId id="564" r:id="rId7"/>
    <p:sldId id="565" r:id="rId8"/>
    <p:sldId id="566" r:id="rId9"/>
    <p:sldId id="577" r:id="rId10"/>
    <p:sldId id="579" r:id="rId11"/>
    <p:sldId id="610" r:id="rId12"/>
    <p:sldId id="578" r:id="rId13"/>
    <p:sldId id="581" r:id="rId14"/>
    <p:sldId id="582" r:id="rId15"/>
    <p:sldId id="583" r:id="rId16"/>
    <p:sldId id="589" r:id="rId17"/>
    <p:sldId id="611" r:id="rId18"/>
    <p:sldId id="612" r:id="rId19"/>
    <p:sldId id="613" r:id="rId20"/>
    <p:sldId id="614" r:id="rId21"/>
    <p:sldId id="615" r:id="rId22"/>
    <p:sldId id="616" r:id="rId23"/>
    <p:sldId id="590" r:id="rId24"/>
    <p:sldId id="639" r:id="rId25"/>
    <p:sldId id="617" r:id="rId26"/>
    <p:sldId id="618" r:id="rId27"/>
    <p:sldId id="619" r:id="rId28"/>
    <p:sldId id="620" r:id="rId29"/>
    <p:sldId id="623" r:id="rId30"/>
    <p:sldId id="624" r:id="rId31"/>
    <p:sldId id="645" r:id="rId32"/>
    <p:sldId id="591" r:id="rId33"/>
    <p:sldId id="625" r:id="rId34"/>
    <p:sldId id="626" r:id="rId35"/>
    <p:sldId id="627" r:id="rId36"/>
    <p:sldId id="628" r:id="rId37"/>
    <p:sldId id="629" r:id="rId38"/>
    <p:sldId id="633" r:id="rId39"/>
    <p:sldId id="635" r:id="rId40"/>
    <p:sldId id="630" r:id="rId41"/>
    <p:sldId id="631" r:id="rId42"/>
    <p:sldId id="634" r:id="rId43"/>
    <p:sldId id="636" r:id="rId44"/>
    <p:sldId id="637" r:id="rId45"/>
    <p:sldId id="638" r:id="rId46"/>
    <p:sldId id="632" r:id="rId47"/>
    <p:sldId id="592" r:id="rId48"/>
    <p:sldId id="640" r:id="rId49"/>
    <p:sldId id="641" r:id="rId50"/>
    <p:sldId id="642" r:id="rId51"/>
    <p:sldId id="643" r:id="rId52"/>
    <p:sldId id="644" r:id="rId53"/>
    <p:sldId id="646" r:id="rId54"/>
    <p:sldId id="647" r:id="rId55"/>
    <p:sldId id="593" r:id="rId56"/>
    <p:sldId id="648" r:id="rId57"/>
    <p:sldId id="649" r:id="rId58"/>
    <p:sldId id="650" r:id="rId59"/>
    <p:sldId id="651" r:id="rId60"/>
    <p:sldId id="652" r:id="rId61"/>
    <p:sldId id="594" r:id="rId62"/>
    <p:sldId id="653" r:id="rId63"/>
    <p:sldId id="654" r:id="rId64"/>
    <p:sldId id="713" r:id="rId65"/>
    <p:sldId id="658" r:id="rId66"/>
    <p:sldId id="657" r:id="rId67"/>
    <p:sldId id="659" r:id="rId68"/>
    <p:sldId id="660" r:id="rId69"/>
    <p:sldId id="661" r:id="rId70"/>
    <p:sldId id="662" r:id="rId71"/>
    <p:sldId id="663" r:id="rId72"/>
    <p:sldId id="665" r:id="rId73"/>
    <p:sldId id="666" r:id="rId74"/>
    <p:sldId id="667" r:id="rId75"/>
    <p:sldId id="668" r:id="rId76"/>
    <p:sldId id="669" r:id="rId77"/>
    <p:sldId id="670" r:id="rId78"/>
    <p:sldId id="671" r:id="rId79"/>
    <p:sldId id="672" r:id="rId80"/>
    <p:sldId id="673" r:id="rId81"/>
    <p:sldId id="596" r:id="rId82"/>
    <p:sldId id="597" r:id="rId83"/>
    <p:sldId id="675" r:id="rId84"/>
    <p:sldId id="676" r:id="rId85"/>
    <p:sldId id="677" r:id="rId86"/>
    <p:sldId id="680" r:id="rId87"/>
    <p:sldId id="678" r:id="rId88"/>
    <p:sldId id="679" r:id="rId89"/>
    <p:sldId id="684" r:id="rId90"/>
    <p:sldId id="681" r:id="rId91"/>
    <p:sldId id="682" r:id="rId92"/>
    <p:sldId id="683" r:id="rId93"/>
    <p:sldId id="685" r:id="rId94"/>
    <p:sldId id="686" r:id="rId95"/>
    <p:sldId id="687" r:id="rId96"/>
    <p:sldId id="688" r:id="rId97"/>
    <p:sldId id="689" r:id="rId98"/>
    <p:sldId id="690" r:id="rId99"/>
    <p:sldId id="691" r:id="rId100"/>
    <p:sldId id="692" r:id="rId101"/>
    <p:sldId id="693" r:id="rId102"/>
    <p:sldId id="694" r:id="rId103"/>
    <p:sldId id="695" r:id="rId104"/>
    <p:sldId id="696" r:id="rId105"/>
    <p:sldId id="697" r:id="rId106"/>
    <p:sldId id="700" r:id="rId107"/>
    <p:sldId id="698" r:id="rId108"/>
    <p:sldId id="701" r:id="rId109"/>
    <p:sldId id="703" r:id="rId110"/>
    <p:sldId id="702" r:id="rId111"/>
    <p:sldId id="704" r:id="rId112"/>
    <p:sldId id="705" r:id="rId113"/>
    <p:sldId id="598" r:id="rId114"/>
    <p:sldId id="706" r:id="rId115"/>
    <p:sldId id="708" r:id="rId116"/>
    <p:sldId id="714" r:id="rId117"/>
    <p:sldId id="709" r:id="rId118"/>
    <p:sldId id="710" r:id="rId119"/>
    <p:sldId id="715" r:id="rId120"/>
    <p:sldId id="711" r:id="rId121"/>
    <p:sldId id="600" r:id="rId122"/>
    <p:sldId id="716" r:id="rId123"/>
    <p:sldId id="707" r:id="rId124"/>
    <p:sldId id="718" r:id="rId125"/>
    <p:sldId id="601" r:id="rId126"/>
    <p:sldId id="602" r:id="rId127"/>
    <p:sldId id="603" r:id="rId128"/>
    <p:sldId id="712" r:id="rId129"/>
    <p:sldId id="604" r:id="rId130"/>
    <p:sldId id="605" r:id="rId131"/>
    <p:sldId id="606" r:id="rId132"/>
    <p:sldId id="607" r:id="rId133"/>
    <p:sldId id="674" r:id="rId134"/>
    <p:sldId id="608" r:id="rId135"/>
    <p:sldId id="609" r:id="rId136"/>
    <p:sldId id="584" r:id="rId137"/>
    <p:sldId id="346" r:id="rId138"/>
    <p:sldId id="267" r:id="rId139"/>
    <p:sldId id="717" r:id="rId140"/>
    <p:sldId id="570" r:id="rId141"/>
    <p:sldId id="621" r:id="rId142"/>
    <p:sldId id="622" r:id="rId143"/>
    <p:sldId id="266" r:id="rId1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0. Admin stuff" id="{5ED9F574-9E90-48C0-B2EF-477D9B3D859A}">
          <p14:sldIdLst>
            <p14:sldId id="585"/>
          </p14:sldIdLst>
        </p14:section>
        <p14:section name="I.1. Introduction" id="{2FD0FF71-F5FC-4EB7-B2CB-B31E4CBECD79}">
          <p14:sldIdLst>
            <p14:sldId id="257"/>
            <p14:sldId id="586"/>
            <p14:sldId id="587"/>
          </p14:sldIdLst>
        </p14:section>
        <p14:section name="I.2. Reminders from last week" id="{34DBAD3D-FB2D-4500-942D-85797B92BD30}">
          <p14:sldIdLst>
            <p14:sldId id="564"/>
            <p14:sldId id="565"/>
            <p14:sldId id="566"/>
            <p14:sldId id="577"/>
            <p14:sldId id="579"/>
            <p14:sldId id="610"/>
            <p14:sldId id="578"/>
            <p14:sldId id="581"/>
            <p14:sldId id="582"/>
            <p14:sldId id="583"/>
          </p14:sldIdLst>
        </p14:section>
        <p14:section name="II.1. Symmetries in Neural Networks" id="{B0F9A0AC-357C-4C65-8DEB-0DA75E7E8E57}">
          <p14:sldIdLst>
            <p14:sldId id="589"/>
            <p14:sldId id="611"/>
            <p14:sldId id="612"/>
            <p14:sldId id="613"/>
            <p14:sldId id="614"/>
            <p14:sldId id="615"/>
            <p14:sldId id="616"/>
          </p14:sldIdLst>
        </p14:section>
        <p14:section name="II.2. Common initializers" id="{13877876-3A89-4313-905B-A57957712C4D}">
          <p14:sldIdLst>
            <p14:sldId id="590"/>
            <p14:sldId id="639"/>
            <p14:sldId id="617"/>
            <p14:sldId id="618"/>
            <p14:sldId id="619"/>
            <p14:sldId id="620"/>
          </p14:sldIdLst>
        </p14:section>
        <p14:section name="II.3. The no free lunch theorem - part 1" id="{6DE7D8AF-A573-426E-B495-BFD5AC30439C}">
          <p14:sldIdLst>
            <p14:sldId id="623"/>
            <p14:sldId id="624"/>
            <p14:sldId id="645"/>
          </p14:sldIdLst>
        </p14:section>
        <p14:section name="III.1. The exploding gradient problem" id="{FEC201ED-103E-4039-9DC5-9B1D45D5118B}">
          <p14:sldIdLst>
            <p14:sldId id="591"/>
            <p14:sldId id="625"/>
            <p14:sldId id="626"/>
            <p14:sldId id="627"/>
            <p14:sldId id="628"/>
            <p14:sldId id="629"/>
            <p14:sldId id="633"/>
            <p14:sldId id="635"/>
            <p14:sldId id="630"/>
            <p14:sldId id="631"/>
            <p14:sldId id="634"/>
            <p14:sldId id="636"/>
            <p14:sldId id="637"/>
            <p14:sldId id="638"/>
            <p14:sldId id="632"/>
          </p14:sldIdLst>
        </p14:section>
        <p14:section name="III.2. The vanishing gradient problem" id="{C6CA1955-825C-4D35-89FF-C283DF741F3B}">
          <p14:sldIdLst>
            <p14:sldId id="592"/>
            <p14:sldId id="640"/>
            <p14:sldId id="641"/>
            <p14:sldId id="642"/>
            <p14:sldId id="643"/>
            <p14:sldId id="644"/>
          </p14:sldIdLst>
        </p14:section>
        <p14:section name="IV.1. On the need for non-linearity" id="{DDA9EE0F-0813-42F6-A118-306C8350A7E5}">
          <p14:sldIdLst>
            <p14:sldId id="646"/>
            <p14:sldId id="647"/>
            <p14:sldId id="593"/>
            <p14:sldId id="648"/>
            <p14:sldId id="649"/>
            <p14:sldId id="650"/>
            <p14:sldId id="651"/>
            <p14:sldId id="652"/>
          </p14:sldIdLst>
        </p14:section>
        <p14:section name="IV.2. Effects of using an activation function" id="{739E123E-D1E1-40D0-9E4C-2D5FE9156FCC}">
          <p14:sldIdLst>
            <p14:sldId id="594"/>
            <p14:sldId id="653"/>
            <p14:sldId id="654"/>
            <p14:sldId id="713"/>
            <p14:sldId id="658"/>
            <p14:sldId id="657"/>
            <p14:sldId id="659"/>
            <p14:sldId id="660"/>
            <p14:sldId id="661"/>
            <p14:sldId id="662"/>
            <p14:sldId id="663"/>
            <p14:sldId id="665"/>
            <p14:sldId id="666"/>
            <p14:sldId id="667"/>
          </p14:sldIdLst>
        </p14:section>
        <p14:section name="IV.3. Examples of activation functions" id="{D9A7AA55-D3EC-434F-A372-F9D3C2F6A75B}">
          <p14:sldIdLst>
            <p14:sldId id="668"/>
            <p14:sldId id="669"/>
            <p14:sldId id="670"/>
            <p14:sldId id="671"/>
            <p14:sldId id="672"/>
            <p14:sldId id="673"/>
          </p14:sldIdLst>
        </p14:section>
        <p14:section name="IV.4. The universal approximation theorem" id="{4812B962-AF1F-40A1-83B8-EC595682FB5C}">
          <p14:sldIdLst>
            <p14:sldId id="596"/>
          </p14:sldIdLst>
        </p14:section>
        <p14:section name="V.1. Advanced Optimizers ideas" id="{D1FD8DDA-3499-4B21-9A7F-2DFBD8DDF3F1}">
          <p14:sldIdLst>
            <p14:sldId id="597"/>
            <p14:sldId id="675"/>
            <p14:sldId id="676"/>
            <p14:sldId id="677"/>
            <p14:sldId id="680"/>
            <p14:sldId id="678"/>
            <p14:sldId id="679"/>
            <p14:sldId id="684"/>
            <p14:sldId id="681"/>
            <p14:sldId id="682"/>
            <p14:sldId id="683"/>
            <p14:sldId id="685"/>
            <p14:sldId id="686"/>
            <p14:sldId id="687"/>
            <p14:sldId id="688"/>
            <p14:sldId id="689"/>
            <p14:sldId id="690"/>
            <p14:sldId id="691"/>
            <p14:sldId id="692"/>
            <p14:sldId id="693"/>
            <p14:sldId id="694"/>
            <p14:sldId id="695"/>
            <p14:sldId id="696"/>
            <p14:sldId id="697"/>
            <p14:sldId id="700"/>
            <p14:sldId id="698"/>
            <p14:sldId id="701"/>
            <p14:sldId id="703"/>
            <p14:sldId id="702"/>
          </p14:sldIdLst>
        </p14:section>
        <p14:section name="V.2. AdaGrad" id="{A276D85E-CD2B-4EF8-9DF8-039CFF00C17F}">
          <p14:sldIdLst>
            <p14:sldId id="704"/>
            <p14:sldId id="705"/>
            <p14:sldId id="598"/>
            <p14:sldId id="706"/>
          </p14:sldIdLst>
        </p14:section>
        <p14:section name="V.3. RMSProp" id="{6B40AE8F-D4D3-4B75-9205-E9CFB29AD107}">
          <p14:sldIdLst>
            <p14:sldId id="708"/>
            <p14:sldId id="714"/>
            <p14:sldId id="709"/>
          </p14:sldIdLst>
        </p14:section>
        <p14:section name="V.4. Adam" id="{C4298EF4-7B37-4E26-8585-185F1A5C24D2}">
          <p14:sldIdLst>
            <p14:sldId id="710"/>
            <p14:sldId id="715"/>
            <p14:sldId id="711"/>
            <p14:sldId id="600"/>
            <p14:sldId id="716"/>
            <p14:sldId id="707"/>
            <p14:sldId id="718"/>
          </p14:sldIdLst>
        </p14:section>
        <p14:section name="VI.1. The stochastic gradient descent" id="{A7A584A2-7E3A-46C4-95B9-5291125C5C11}">
          <p14:sldIdLst>
            <p14:sldId id="601"/>
          </p14:sldIdLst>
        </p14:section>
        <p14:section name="VI.2. The mini-batch gradient decent" id="{F48D15CB-3769-460C-8E63-E7A7223594F9}">
          <p14:sldIdLst>
            <p14:sldId id="602"/>
          </p14:sldIdLst>
        </p14:section>
        <p14:section name="VI.3. Combining everything into a great optimizer" id="{2717C971-807E-4CA6-A699-BD23562704DD}">
          <p14:sldIdLst>
            <p14:sldId id="603"/>
            <p14:sldId id="712"/>
          </p14:sldIdLst>
        </p14:section>
        <p14:section name="VI.4. The no free lunch theorem returns" id="{C8F463DA-EF6C-4827-B32C-0FF48F86D4CC}">
          <p14:sldIdLst>
            <p14:sldId id="604"/>
          </p14:sldIdLst>
        </p14:section>
        <p14:section name="VII.1. GP1: Train-test-validation split" id="{3220CC68-F665-4E66-9217-9602DC36D835}">
          <p14:sldIdLst>
            <p14:sldId id="605"/>
          </p14:sldIdLst>
        </p14:section>
        <p14:section name="VII.2. GP2: Early stopping for trainers" id="{2775C146-CC13-4E6F-A885-534CE1C67D76}">
          <p14:sldIdLst>
            <p14:sldId id="606"/>
          </p14:sldIdLst>
        </p14:section>
        <p14:section name="VII.3. GP3: Saver and loader functions" id="{C695EFD3-5A29-4D0A-AB2D-DC41C7A2FB1A}">
          <p14:sldIdLst>
            <p14:sldId id="607"/>
          </p14:sldIdLst>
        </p14:section>
        <p14:section name="VII.4. What is best? More layers or more neurons?" id="{1A92015B-DA55-4FF7-AFBF-2B6C205FA1DA}">
          <p14:sldIdLst>
            <p14:sldId id="674"/>
          </p14:sldIdLst>
        </p14:section>
        <p14:section name="VII.5. More commonly accepted good practices" id="{9DF854B9-B1FF-4998-A2D8-9E9AEA42D2D4}">
          <p14:sldIdLst>
            <p14:sldId id="608"/>
          </p14:sldIdLst>
        </p14:section>
        <p14:section name="VIII. Introducing the homework for this week" id="{8B872E79-DE66-46BD-A1E8-7FCDDC9D4843}">
          <p14:sldIdLst>
            <p14:sldId id="609"/>
          </p14:sldIdLst>
        </p14:section>
        <p14:section name="Conclusion" id="{09807B6E-2B76-45C8-B103-96D5021B68A6}">
          <p14:sldIdLst>
            <p14:sldId id="584"/>
            <p14:sldId id="346"/>
          </p14:sldIdLst>
        </p14:section>
        <p14:section name="References and watchlist" id="{217B8593-1CA5-408D-B198-A5E6ACAB5948}">
          <p14:sldIdLst>
            <p14:sldId id="267"/>
            <p14:sldId id="717"/>
            <p14:sldId id="570"/>
            <p14:sldId id="621"/>
            <p14:sldId id="622"/>
            <p14:sldId id="26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E71F4D-2AFD-4838-AD3C-62D890D2AB41}" v="3649" dt="2023-01-30T02:24:42.1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microsoft.com/office/2016/11/relationships/changesInfo" Target="changesInfos/changesInfo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microsoft.com/office/2018/10/relationships/authors" Targe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1FE71F4D-2AFD-4838-AD3C-62D890D2AB41}"/>
    <pc:docChg chg="undo redo custSel addSld delSld modSld sldOrd addSection delSection modSection">
      <pc:chgData name="Matthieu De Mari" userId="dfb708c9-d8dc-439f-9a3b-c772bf4a311c" providerId="ADAL" clId="{1FE71F4D-2AFD-4838-AD3C-62D890D2AB41}" dt="2023-01-30T02:26:49.950" v="24759" actId="20577"/>
      <pc:docMkLst>
        <pc:docMk/>
      </pc:docMkLst>
      <pc:sldChg chg="modSp mod">
        <pc:chgData name="Matthieu De Mari" userId="dfb708c9-d8dc-439f-9a3b-c772bf4a311c" providerId="ADAL" clId="{1FE71F4D-2AFD-4838-AD3C-62D890D2AB41}" dt="2023-01-26T03:16:13.450" v="476" actId="113"/>
        <pc:sldMkLst>
          <pc:docMk/>
          <pc:sldMk cId="3442501962" sldId="257"/>
        </pc:sldMkLst>
        <pc:spChg chg="mod">
          <ac:chgData name="Matthieu De Mari" userId="dfb708c9-d8dc-439f-9a3b-c772bf4a311c" providerId="ADAL" clId="{1FE71F4D-2AFD-4838-AD3C-62D890D2AB41}" dt="2023-01-26T03:13:52.056" v="4" actId="20577"/>
          <ac:spMkLst>
            <pc:docMk/>
            <pc:sldMk cId="3442501962" sldId="257"/>
            <ac:spMk id="2" creationId="{49D40417-A4D3-4CE8-96E7-708E2439AE7B}"/>
          </ac:spMkLst>
        </pc:spChg>
        <pc:spChg chg="mod">
          <ac:chgData name="Matthieu De Mari" userId="dfb708c9-d8dc-439f-9a3b-c772bf4a311c" providerId="ADAL" clId="{1FE71F4D-2AFD-4838-AD3C-62D890D2AB41}" dt="2023-01-26T03:16:13.450" v="476" actId="113"/>
          <ac:spMkLst>
            <pc:docMk/>
            <pc:sldMk cId="3442501962" sldId="257"/>
            <ac:spMk id="3" creationId="{35995840-A9D9-479A-A34F-EA7DC229D38E}"/>
          </ac:spMkLst>
        </pc:spChg>
      </pc:sldChg>
      <pc:sldChg chg="del">
        <pc:chgData name="Matthieu De Mari" userId="dfb708c9-d8dc-439f-9a3b-c772bf4a311c" providerId="ADAL" clId="{1FE71F4D-2AFD-4838-AD3C-62D890D2AB41}" dt="2023-01-26T03:13:46.024" v="0" actId="47"/>
        <pc:sldMkLst>
          <pc:docMk/>
          <pc:sldMk cId="3338565690" sldId="264"/>
        </pc:sldMkLst>
      </pc:sldChg>
      <pc:sldChg chg="modSp mod">
        <pc:chgData name="Matthieu De Mari" userId="dfb708c9-d8dc-439f-9a3b-c772bf4a311c" providerId="ADAL" clId="{1FE71F4D-2AFD-4838-AD3C-62D890D2AB41}" dt="2023-01-26T03:35:07.050" v="2525" actId="20577"/>
        <pc:sldMkLst>
          <pc:docMk/>
          <pc:sldMk cId="1893873068" sldId="266"/>
        </pc:sldMkLst>
        <pc:spChg chg="mod">
          <ac:chgData name="Matthieu De Mari" userId="dfb708c9-d8dc-439f-9a3b-c772bf4a311c" providerId="ADAL" clId="{1FE71F4D-2AFD-4838-AD3C-62D890D2AB41}" dt="2023-01-26T03:35:07.050" v="2525" actId="20577"/>
          <ac:spMkLst>
            <pc:docMk/>
            <pc:sldMk cId="1893873068" sldId="266"/>
            <ac:spMk id="5" creationId="{7D0CB248-82F3-414A-84E4-14EF63C7FB27}"/>
          </ac:spMkLst>
        </pc:spChg>
      </pc:sldChg>
      <pc:sldChg chg="modSp mod">
        <pc:chgData name="Matthieu De Mari" userId="dfb708c9-d8dc-439f-9a3b-c772bf4a311c" providerId="ADAL" clId="{1FE71F4D-2AFD-4838-AD3C-62D890D2AB41}" dt="2023-01-26T07:14:36.997" v="5152" actId="207"/>
        <pc:sldMkLst>
          <pc:docMk/>
          <pc:sldMk cId="3880949074" sldId="267"/>
        </pc:sldMkLst>
        <pc:spChg chg="mod">
          <ac:chgData name="Matthieu De Mari" userId="dfb708c9-d8dc-439f-9a3b-c772bf4a311c" providerId="ADAL" clId="{1FE71F4D-2AFD-4838-AD3C-62D890D2AB41}" dt="2023-01-26T07:14:36.997" v="5152" actId="207"/>
          <ac:spMkLst>
            <pc:docMk/>
            <pc:sldMk cId="3880949074" sldId="267"/>
            <ac:spMk id="3" creationId="{C71C8DD6-14D1-44DF-9843-EFEDF44E39A2}"/>
          </ac:spMkLst>
        </pc:spChg>
      </pc:sldChg>
      <pc:sldChg chg="del">
        <pc:chgData name="Matthieu De Mari" userId="dfb708c9-d8dc-439f-9a3b-c772bf4a311c" providerId="ADAL" clId="{1FE71F4D-2AFD-4838-AD3C-62D890D2AB41}" dt="2023-01-26T03:26:02.375" v="1421" actId="47"/>
        <pc:sldMkLst>
          <pc:docMk/>
          <pc:sldMk cId="1694737057" sldId="276"/>
        </pc:sldMkLst>
      </pc:sldChg>
      <pc:sldChg chg="del">
        <pc:chgData name="Matthieu De Mari" userId="dfb708c9-d8dc-439f-9a3b-c772bf4a311c" providerId="ADAL" clId="{1FE71F4D-2AFD-4838-AD3C-62D890D2AB41}" dt="2023-01-26T03:26:02.375" v="1421" actId="47"/>
        <pc:sldMkLst>
          <pc:docMk/>
          <pc:sldMk cId="2161190178" sldId="299"/>
        </pc:sldMkLst>
      </pc:sldChg>
      <pc:sldChg chg="del">
        <pc:chgData name="Matthieu De Mari" userId="dfb708c9-d8dc-439f-9a3b-c772bf4a311c" providerId="ADAL" clId="{1FE71F4D-2AFD-4838-AD3C-62D890D2AB41}" dt="2023-01-26T03:26:02.375" v="1421" actId="47"/>
        <pc:sldMkLst>
          <pc:docMk/>
          <pc:sldMk cId="585312994" sldId="313"/>
        </pc:sldMkLst>
      </pc:sldChg>
      <pc:sldChg chg="modSp mod">
        <pc:chgData name="Matthieu De Mari" userId="dfb708c9-d8dc-439f-9a3b-c772bf4a311c" providerId="ADAL" clId="{1FE71F4D-2AFD-4838-AD3C-62D890D2AB41}" dt="2023-01-26T03:34:26.546" v="2494" actId="20577"/>
        <pc:sldMkLst>
          <pc:docMk/>
          <pc:sldMk cId="1036081419" sldId="346"/>
        </pc:sldMkLst>
        <pc:spChg chg="mod">
          <ac:chgData name="Matthieu De Mari" userId="dfb708c9-d8dc-439f-9a3b-c772bf4a311c" providerId="ADAL" clId="{1FE71F4D-2AFD-4838-AD3C-62D890D2AB41}" dt="2023-01-26T03:26:35.216" v="1445" actId="20577"/>
          <ac:spMkLst>
            <pc:docMk/>
            <pc:sldMk cId="1036081419" sldId="346"/>
            <ac:spMk id="2" creationId="{11A08BA8-9DEC-4471-8590-434E8D8BB4A0}"/>
          </ac:spMkLst>
        </pc:spChg>
        <pc:spChg chg="mod">
          <ac:chgData name="Matthieu De Mari" userId="dfb708c9-d8dc-439f-9a3b-c772bf4a311c" providerId="ADAL" clId="{1FE71F4D-2AFD-4838-AD3C-62D890D2AB41}" dt="2023-01-26T03:32:01.106" v="2246" actId="20577"/>
          <ac:spMkLst>
            <pc:docMk/>
            <pc:sldMk cId="1036081419" sldId="346"/>
            <ac:spMk id="3" creationId="{47E3549C-D723-41E6-8478-270ACE043694}"/>
          </ac:spMkLst>
        </pc:spChg>
        <pc:spChg chg="mod">
          <ac:chgData name="Matthieu De Mari" userId="dfb708c9-d8dc-439f-9a3b-c772bf4a311c" providerId="ADAL" clId="{1FE71F4D-2AFD-4838-AD3C-62D890D2AB41}" dt="2023-01-26T03:34:26.546" v="2494" actId="20577"/>
          <ac:spMkLst>
            <pc:docMk/>
            <pc:sldMk cId="1036081419" sldId="346"/>
            <ac:spMk id="4" creationId="{7E420A50-DCDA-4FEF-986F-775F53063E3A}"/>
          </ac:spMkLst>
        </pc:spChg>
      </pc:sldChg>
      <pc:sldChg chg="modSp mod">
        <pc:chgData name="Matthieu De Mari" userId="dfb708c9-d8dc-439f-9a3b-c772bf4a311c" providerId="ADAL" clId="{1FE71F4D-2AFD-4838-AD3C-62D890D2AB41}" dt="2023-01-26T03:35:52.610" v="2647" actId="20577"/>
        <pc:sldMkLst>
          <pc:docMk/>
          <pc:sldMk cId="1040156172" sldId="377"/>
        </pc:sldMkLst>
        <pc:spChg chg="mod">
          <ac:chgData name="Matthieu De Mari" userId="dfb708c9-d8dc-439f-9a3b-c772bf4a311c" providerId="ADAL" clId="{1FE71F4D-2AFD-4838-AD3C-62D890D2AB41}" dt="2023-01-26T03:35:52.610" v="2647" actId="20577"/>
          <ac:spMkLst>
            <pc:docMk/>
            <pc:sldMk cId="1040156172" sldId="377"/>
            <ac:spMk id="2" creationId="{080CEB46-CC16-4D19-8C2C-AEE9471D8168}"/>
          </ac:spMkLst>
        </pc:spChg>
      </pc:sldChg>
      <pc:sldChg chg="del">
        <pc:chgData name="Matthieu De Mari" userId="dfb708c9-d8dc-439f-9a3b-c772bf4a311c" providerId="ADAL" clId="{1FE71F4D-2AFD-4838-AD3C-62D890D2AB41}" dt="2023-01-26T03:13:46.024" v="0" actId="47"/>
        <pc:sldMkLst>
          <pc:docMk/>
          <pc:sldMk cId="2102240919" sldId="378"/>
        </pc:sldMkLst>
      </pc:sldChg>
      <pc:sldChg chg="del">
        <pc:chgData name="Matthieu De Mari" userId="dfb708c9-d8dc-439f-9a3b-c772bf4a311c" providerId="ADAL" clId="{1FE71F4D-2AFD-4838-AD3C-62D890D2AB41}" dt="2023-01-26T03:13:46.024" v="0" actId="47"/>
        <pc:sldMkLst>
          <pc:docMk/>
          <pc:sldMk cId="2869851827" sldId="379"/>
        </pc:sldMkLst>
      </pc:sldChg>
      <pc:sldChg chg="del">
        <pc:chgData name="Matthieu De Mari" userId="dfb708c9-d8dc-439f-9a3b-c772bf4a311c" providerId="ADAL" clId="{1FE71F4D-2AFD-4838-AD3C-62D890D2AB41}" dt="2023-01-26T03:13:46.024" v="0" actId="47"/>
        <pc:sldMkLst>
          <pc:docMk/>
          <pc:sldMk cId="1174628089" sldId="380"/>
        </pc:sldMkLst>
      </pc:sldChg>
      <pc:sldChg chg="del">
        <pc:chgData name="Matthieu De Mari" userId="dfb708c9-d8dc-439f-9a3b-c772bf4a311c" providerId="ADAL" clId="{1FE71F4D-2AFD-4838-AD3C-62D890D2AB41}" dt="2023-01-26T03:13:46.024" v="0" actId="47"/>
        <pc:sldMkLst>
          <pc:docMk/>
          <pc:sldMk cId="1027151186" sldId="381"/>
        </pc:sldMkLst>
      </pc:sldChg>
      <pc:sldChg chg="del">
        <pc:chgData name="Matthieu De Mari" userId="dfb708c9-d8dc-439f-9a3b-c772bf4a311c" providerId="ADAL" clId="{1FE71F4D-2AFD-4838-AD3C-62D890D2AB41}" dt="2023-01-26T03:13:46.024" v="0" actId="47"/>
        <pc:sldMkLst>
          <pc:docMk/>
          <pc:sldMk cId="2668007958" sldId="382"/>
        </pc:sldMkLst>
      </pc:sldChg>
      <pc:sldChg chg="del">
        <pc:chgData name="Matthieu De Mari" userId="dfb708c9-d8dc-439f-9a3b-c772bf4a311c" providerId="ADAL" clId="{1FE71F4D-2AFD-4838-AD3C-62D890D2AB41}" dt="2023-01-26T03:13:46.024" v="0" actId="47"/>
        <pc:sldMkLst>
          <pc:docMk/>
          <pc:sldMk cId="3313062775" sldId="383"/>
        </pc:sldMkLst>
      </pc:sldChg>
      <pc:sldChg chg="del">
        <pc:chgData name="Matthieu De Mari" userId="dfb708c9-d8dc-439f-9a3b-c772bf4a311c" providerId="ADAL" clId="{1FE71F4D-2AFD-4838-AD3C-62D890D2AB41}" dt="2023-01-26T03:13:46.024" v="0" actId="47"/>
        <pc:sldMkLst>
          <pc:docMk/>
          <pc:sldMk cId="919173083" sldId="384"/>
        </pc:sldMkLst>
      </pc:sldChg>
      <pc:sldChg chg="del">
        <pc:chgData name="Matthieu De Mari" userId="dfb708c9-d8dc-439f-9a3b-c772bf4a311c" providerId="ADAL" clId="{1FE71F4D-2AFD-4838-AD3C-62D890D2AB41}" dt="2023-01-26T03:13:46.024" v="0" actId="47"/>
        <pc:sldMkLst>
          <pc:docMk/>
          <pc:sldMk cId="1135317816" sldId="385"/>
        </pc:sldMkLst>
      </pc:sldChg>
      <pc:sldChg chg="del">
        <pc:chgData name="Matthieu De Mari" userId="dfb708c9-d8dc-439f-9a3b-c772bf4a311c" providerId="ADAL" clId="{1FE71F4D-2AFD-4838-AD3C-62D890D2AB41}" dt="2023-01-26T03:13:46.024" v="0" actId="47"/>
        <pc:sldMkLst>
          <pc:docMk/>
          <pc:sldMk cId="2964357363" sldId="386"/>
        </pc:sldMkLst>
      </pc:sldChg>
      <pc:sldChg chg="del">
        <pc:chgData name="Matthieu De Mari" userId="dfb708c9-d8dc-439f-9a3b-c772bf4a311c" providerId="ADAL" clId="{1FE71F4D-2AFD-4838-AD3C-62D890D2AB41}" dt="2023-01-26T03:13:46.024" v="0" actId="47"/>
        <pc:sldMkLst>
          <pc:docMk/>
          <pc:sldMk cId="1437705667" sldId="387"/>
        </pc:sldMkLst>
      </pc:sldChg>
      <pc:sldChg chg="del">
        <pc:chgData name="Matthieu De Mari" userId="dfb708c9-d8dc-439f-9a3b-c772bf4a311c" providerId="ADAL" clId="{1FE71F4D-2AFD-4838-AD3C-62D890D2AB41}" dt="2023-01-26T03:13:46.024" v="0" actId="47"/>
        <pc:sldMkLst>
          <pc:docMk/>
          <pc:sldMk cId="2463050599" sldId="389"/>
        </pc:sldMkLst>
      </pc:sldChg>
      <pc:sldChg chg="del">
        <pc:chgData name="Matthieu De Mari" userId="dfb708c9-d8dc-439f-9a3b-c772bf4a311c" providerId="ADAL" clId="{1FE71F4D-2AFD-4838-AD3C-62D890D2AB41}" dt="2023-01-26T03:13:46.024" v="0" actId="47"/>
        <pc:sldMkLst>
          <pc:docMk/>
          <pc:sldMk cId="305053717" sldId="390"/>
        </pc:sldMkLst>
      </pc:sldChg>
      <pc:sldChg chg="del">
        <pc:chgData name="Matthieu De Mari" userId="dfb708c9-d8dc-439f-9a3b-c772bf4a311c" providerId="ADAL" clId="{1FE71F4D-2AFD-4838-AD3C-62D890D2AB41}" dt="2023-01-26T03:13:46.024" v="0" actId="47"/>
        <pc:sldMkLst>
          <pc:docMk/>
          <pc:sldMk cId="3843402283" sldId="391"/>
        </pc:sldMkLst>
      </pc:sldChg>
      <pc:sldChg chg="del">
        <pc:chgData name="Matthieu De Mari" userId="dfb708c9-d8dc-439f-9a3b-c772bf4a311c" providerId="ADAL" clId="{1FE71F4D-2AFD-4838-AD3C-62D890D2AB41}" dt="2023-01-26T03:13:46.024" v="0" actId="47"/>
        <pc:sldMkLst>
          <pc:docMk/>
          <pc:sldMk cId="4206316821" sldId="392"/>
        </pc:sldMkLst>
      </pc:sldChg>
      <pc:sldChg chg="del">
        <pc:chgData name="Matthieu De Mari" userId="dfb708c9-d8dc-439f-9a3b-c772bf4a311c" providerId="ADAL" clId="{1FE71F4D-2AFD-4838-AD3C-62D890D2AB41}" dt="2023-01-26T03:13:46.024" v="0" actId="47"/>
        <pc:sldMkLst>
          <pc:docMk/>
          <pc:sldMk cId="2959044582" sldId="393"/>
        </pc:sldMkLst>
      </pc:sldChg>
      <pc:sldChg chg="del">
        <pc:chgData name="Matthieu De Mari" userId="dfb708c9-d8dc-439f-9a3b-c772bf4a311c" providerId="ADAL" clId="{1FE71F4D-2AFD-4838-AD3C-62D890D2AB41}" dt="2023-01-26T03:13:46.024" v="0" actId="47"/>
        <pc:sldMkLst>
          <pc:docMk/>
          <pc:sldMk cId="1878827290" sldId="394"/>
        </pc:sldMkLst>
      </pc:sldChg>
      <pc:sldChg chg="del">
        <pc:chgData name="Matthieu De Mari" userId="dfb708c9-d8dc-439f-9a3b-c772bf4a311c" providerId="ADAL" clId="{1FE71F4D-2AFD-4838-AD3C-62D890D2AB41}" dt="2023-01-26T03:13:46.024" v="0" actId="47"/>
        <pc:sldMkLst>
          <pc:docMk/>
          <pc:sldMk cId="3358927626" sldId="395"/>
        </pc:sldMkLst>
      </pc:sldChg>
      <pc:sldChg chg="del">
        <pc:chgData name="Matthieu De Mari" userId="dfb708c9-d8dc-439f-9a3b-c772bf4a311c" providerId="ADAL" clId="{1FE71F4D-2AFD-4838-AD3C-62D890D2AB41}" dt="2023-01-26T03:26:02.375" v="1421" actId="47"/>
        <pc:sldMkLst>
          <pc:docMk/>
          <pc:sldMk cId="235876011" sldId="396"/>
        </pc:sldMkLst>
      </pc:sldChg>
      <pc:sldChg chg="del">
        <pc:chgData name="Matthieu De Mari" userId="dfb708c9-d8dc-439f-9a3b-c772bf4a311c" providerId="ADAL" clId="{1FE71F4D-2AFD-4838-AD3C-62D890D2AB41}" dt="2023-01-26T03:26:02.375" v="1421" actId="47"/>
        <pc:sldMkLst>
          <pc:docMk/>
          <pc:sldMk cId="303120167" sldId="397"/>
        </pc:sldMkLst>
      </pc:sldChg>
      <pc:sldChg chg="del">
        <pc:chgData name="Matthieu De Mari" userId="dfb708c9-d8dc-439f-9a3b-c772bf4a311c" providerId="ADAL" clId="{1FE71F4D-2AFD-4838-AD3C-62D890D2AB41}" dt="2023-01-26T03:26:02.375" v="1421" actId="47"/>
        <pc:sldMkLst>
          <pc:docMk/>
          <pc:sldMk cId="3176757324" sldId="398"/>
        </pc:sldMkLst>
      </pc:sldChg>
      <pc:sldChg chg="del">
        <pc:chgData name="Matthieu De Mari" userId="dfb708c9-d8dc-439f-9a3b-c772bf4a311c" providerId="ADAL" clId="{1FE71F4D-2AFD-4838-AD3C-62D890D2AB41}" dt="2023-01-26T03:26:02.375" v="1421" actId="47"/>
        <pc:sldMkLst>
          <pc:docMk/>
          <pc:sldMk cId="1676715781" sldId="399"/>
        </pc:sldMkLst>
      </pc:sldChg>
      <pc:sldChg chg="del">
        <pc:chgData name="Matthieu De Mari" userId="dfb708c9-d8dc-439f-9a3b-c772bf4a311c" providerId="ADAL" clId="{1FE71F4D-2AFD-4838-AD3C-62D890D2AB41}" dt="2023-01-26T03:26:02.375" v="1421" actId="47"/>
        <pc:sldMkLst>
          <pc:docMk/>
          <pc:sldMk cId="1334194148" sldId="400"/>
        </pc:sldMkLst>
      </pc:sldChg>
      <pc:sldChg chg="del">
        <pc:chgData name="Matthieu De Mari" userId="dfb708c9-d8dc-439f-9a3b-c772bf4a311c" providerId="ADAL" clId="{1FE71F4D-2AFD-4838-AD3C-62D890D2AB41}" dt="2023-01-26T03:26:02.375" v="1421" actId="47"/>
        <pc:sldMkLst>
          <pc:docMk/>
          <pc:sldMk cId="1629532386" sldId="401"/>
        </pc:sldMkLst>
      </pc:sldChg>
      <pc:sldChg chg="del">
        <pc:chgData name="Matthieu De Mari" userId="dfb708c9-d8dc-439f-9a3b-c772bf4a311c" providerId="ADAL" clId="{1FE71F4D-2AFD-4838-AD3C-62D890D2AB41}" dt="2023-01-26T03:26:02.375" v="1421" actId="47"/>
        <pc:sldMkLst>
          <pc:docMk/>
          <pc:sldMk cId="733464481" sldId="402"/>
        </pc:sldMkLst>
      </pc:sldChg>
      <pc:sldChg chg="del">
        <pc:chgData name="Matthieu De Mari" userId="dfb708c9-d8dc-439f-9a3b-c772bf4a311c" providerId="ADAL" clId="{1FE71F4D-2AFD-4838-AD3C-62D890D2AB41}" dt="2023-01-26T03:26:03.337" v="1422" actId="47"/>
        <pc:sldMkLst>
          <pc:docMk/>
          <pc:sldMk cId="3907142970" sldId="403"/>
        </pc:sldMkLst>
      </pc:sldChg>
      <pc:sldChg chg="del">
        <pc:chgData name="Matthieu De Mari" userId="dfb708c9-d8dc-439f-9a3b-c772bf4a311c" providerId="ADAL" clId="{1FE71F4D-2AFD-4838-AD3C-62D890D2AB41}" dt="2023-01-26T03:26:04.540" v="1423" actId="47"/>
        <pc:sldMkLst>
          <pc:docMk/>
          <pc:sldMk cId="3664827220" sldId="404"/>
        </pc:sldMkLst>
      </pc:sldChg>
      <pc:sldChg chg="del">
        <pc:chgData name="Matthieu De Mari" userId="dfb708c9-d8dc-439f-9a3b-c772bf4a311c" providerId="ADAL" clId="{1FE71F4D-2AFD-4838-AD3C-62D890D2AB41}" dt="2023-01-26T03:26:05.819" v="1424" actId="47"/>
        <pc:sldMkLst>
          <pc:docMk/>
          <pc:sldMk cId="229390081" sldId="405"/>
        </pc:sldMkLst>
      </pc:sldChg>
      <pc:sldChg chg="del">
        <pc:chgData name="Matthieu De Mari" userId="dfb708c9-d8dc-439f-9a3b-c772bf4a311c" providerId="ADAL" clId="{1FE71F4D-2AFD-4838-AD3C-62D890D2AB41}" dt="2023-01-26T03:13:46.024" v="0" actId="47"/>
        <pc:sldMkLst>
          <pc:docMk/>
          <pc:sldMk cId="106661604" sldId="406"/>
        </pc:sldMkLst>
      </pc:sldChg>
      <pc:sldChg chg="del">
        <pc:chgData name="Matthieu De Mari" userId="dfb708c9-d8dc-439f-9a3b-c772bf4a311c" providerId="ADAL" clId="{1FE71F4D-2AFD-4838-AD3C-62D890D2AB41}" dt="2023-01-26T03:26:13.179" v="1429" actId="47"/>
        <pc:sldMkLst>
          <pc:docMk/>
          <pc:sldMk cId="2039337153" sldId="411"/>
        </pc:sldMkLst>
      </pc:sldChg>
      <pc:sldChg chg="del">
        <pc:chgData name="Matthieu De Mari" userId="dfb708c9-d8dc-439f-9a3b-c772bf4a311c" providerId="ADAL" clId="{1FE71F4D-2AFD-4838-AD3C-62D890D2AB41}" dt="2023-01-26T03:26:14.748" v="1430" actId="47"/>
        <pc:sldMkLst>
          <pc:docMk/>
          <pc:sldMk cId="1377302654" sldId="412"/>
        </pc:sldMkLst>
      </pc:sldChg>
      <pc:sldChg chg="del">
        <pc:chgData name="Matthieu De Mari" userId="dfb708c9-d8dc-439f-9a3b-c772bf4a311c" providerId="ADAL" clId="{1FE71F4D-2AFD-4838-AD3C-62D890D2AB41}" dt="2023-01-26T03:13:46.024" v="0" actId="47"/>
        <pc:sldMkLst>
          <pc:docMk/>
          <pc:sldMk cId="3811152594" sldId="413"/>
        </pc:sldMkLst>
      </pc:sldChg>
      <pc:sldChg chg="del">
        <pc:chgData name="Matthieu De Mari" userId="dfb708c9-d8dc-439f-9a3b-c772bf4a311c" providerId="ADAL" clId="{1FE71F4D-2AFD-4838-AD3C-62D890D2AB41}" dt="2023-01-26T03:13:46.024" v="0" actId="47"/>
        <pc:sldMkLst>
          <pc:docMk/>
          <pc:sldMk cId="509404901" sldId="414"/>
        </pc:sldMkLst>
      </pc:sldChg>
      <pc:sldChg chg="del">
        <pc:chgData name="Matthieu De Mari" userId="dfb708c9-d8dc-439f-9a3b-c772bf4a311c" providerId="ADAL" clId="{1FE71F4D-2AFD-4838-AD3C-62D890D2AB41}" dt="2023-01-26T03:26:03.337" v="1422" actId="47"/>
        <pc:sldMkLst>
          <pc:docMk/>
          <pc:sldMk cId="4078490329" sldId="415"/>
        </pc:sldMkLst>
      </pc:sldChg>
      <pc:sldChg chg="del">
        <pc:chgData name="Matthieu De Mari" userId="dfb708c9-d8dc-439f-9a3b-c772bf4a311c" providerId="ADAL" clId="{1FE71F4D-2AFD-4838-AD3C-62D890D2AB41}" dt="2023-01-26T03:26:03.337" v="1422" actId="47"/>
        <pc:sldMkLst>
          <pc:docMk/>
          <pc:sldMk cId="4018968704" sldId="416"/>
        </pc:sldMkLst>
      </pc:sldChg>
      <pc:sldChg chg="del">
        <pc:chgData name="Matthieu De Mari" userId="dfb708c9-d8dc-439f-9a3b-c772bf4a311c" providerId="ADAL" clId="{1FE71F4D-2AFD-4838-AD3C-62D890D2AB41}" dt="2023-01-26T03:26:03.337" v="1422" actId="47"/>
        <pc:sldMkLst>
          <pc:docMk/>
          <pc:sldMk cId="1601230078" sldId="417"/>
        </pc:sldMkLst>
      </pc:sldChg>
      <pc:sldChg chg="del">
        <pc:chgData name="Matthieu De Mari" userId="dfb708c9-d8dc-439f-9a3b-c772bf4a311c" providerId="ADAL" clId="{1FE71F4D-2AFD-4838-AD3C-62D890D2AB41}" dt="2023-01-26T03:26:03.337" v="1422" actId="47"/>
        <pc:sldMkLst>
          <pc:docMk/>
          <pc:sldMk cId="2872533062" sldId="418"/>
        </pc:sldMkLst>
      </pc:sldChg>
      <pc:sldChg chg="del">
        <pc:chgData name="Matthieu De Mari" userId="dfb708c9-d8dc-439f-9a3b-c772bf4a311c" providerId="ADAL" clId="{1FE71F4D-2AFD-4838-AD3C-62D890D2AB41}" dt="2023-01-26T03:26:03.337" v="1422" actId="47"/>
        <pc:sldMkLst>
          <pc:docMk/>
          <pc:sldMk cId="4106263664" sldId="419"/>
        </pc:sldMkLst>
      </pc:sldChg>
      <pc:sldChg chg="del">
        <pc:chgData name="Matthieu De Mari" userId="dfb708c9-d8dc-439f-9a3b-c772bf4a311c" providerId="ADAL" clId="{1FE71F4D-2AFD-4838-AD3C-62D890D2AB41}" dt="2023-01-26T03:26:03.337" v="1422" actId="47"/>
        <pc:sldMkLst>
          <pc:docMk/>
          <pc:sldMk cId="3608904858" sldId="420"/>
        </pc:sldMkLst>
      </pc:sldChg>
      <pc:sldChg chg="del">
        <pc:chgData name="Matthieu De Mari" userId="dfb708c9-d8dc-439f-9a3b-c772bf4a311c" providerId="ADAL" clId="{1FE71F4D-2AFD-4838-AD3C-62D890D2AB41}" dt="2023-01-26T03:26:03.337" v="1422" actId="47"/>
        <pc:sldMkLst>
          <pc:docMk/>
          <pc:sldMk cId="3917610152" sldId="421"/>
        </pc:sldMkLst>
      </pc:sldChg>
      <pc:sldChg chg="del">
        <pc:chgData name="Matthieu De Mari" userId="dfb708c9-d8dc-439f-9a3b-c772bf4a311c" providerId="ADAL" clId="{1FE71F4D-2AFD-4838-AD3C-62D890D2AB41}" dt="2023-01-26T03:26:03.337" v="1422" actId="47"/>
        <pc:sldMkLst>
          <pc:docMk/>
          <pc:sldMk cId="111364915" sldId="422"/>
        </pc:sldMkLst>
      </pc:sldChg>
      <pc:sldChg chg="del">
        <pc:chgData name="Matthieu De Mari" userId="dfb708c9-d8dc-439f-9a3b-c772bf4a311c" providerId="ADAL" clId="{1FE71F4D-2AFD-4838-AD3C-62D890D2AB41}" dt="2023-01-26T03:26:03.337" v="1422" actId="47"/>
        <pc:sldMkLst>
          <pc:docMk/>
          <pc:sldMk cId="2430248425" sldId="423"/>
        </pc:sldMkLst>
      </pc:sldChg>
      <pc:sldChg chg="del">
        <pc:chgData name="Matthieu De Mari" userId="dfb708c9-d8dc-439f-9a3b-c772bf4a311c" providerId="ADAL" clId="{1FE71F4D-2AFD-4838-AD3C-62D890D2AB41}" dt="2023-01-26T03:26:03.337" v="1422" actId="47"/>
        <pc:sldMkLst>
          <pc:docMk/>
          <pc:sldMk cId="257103436" sldId="424"/>
        </pc:sldMkLst>
      </pc:sldChg>
      <pc:sldChg chg="del">
        <pc:chgData name="Matthieu De Mari" userId="dfb708c9-d8dc-439f-9a3b-c772bf4a311c" providerId="ADAL" clId="{1FE71F4D-2AFD-4838-AD3C-62D890D2AB41}" dt="2023-01-26T03:26:03.337" v="1422" actId="47"/>
        <pc:sldMkLst>
          <pc:docMk/>
          <pc:sldMk cId="1622593310" sldId="425"/>
        </pc:sldMkLst>
      </pc:sldChg>
      <pc:sldChg chg="del">
        <pc:chgData name="Matthieu De Mari" userId="dfb708c9-d8dc-439f-9a3b-c772bf4a311c" providerId="ADAL" clId="{1FE71F4D-2AFD-4838-AD3C-62D890D2AB41}" dt="2023-01-26T03:26:03.337" v="1422" actId="47"/>
        <pc:sldMkLst>
          <pc:docMk/>
          <pc:sldMk cId="1500383650" sldId="426"/>
        </pc:sldMkLst>
      </pc:sldChg>
      <pc:sldChg chg="del">
        <pc:chgData name="Matthieu De Mari" userId="dfb708c9-d8dc-439f-9a3b-c772bf4a311c" providerId="ADAL" clId="{1FE71F4D-2AFD-4838-AD3C-62D890D2AB41}" dt="2023-01-26T03:26:03.337" v="1422" actId="47"/>
        <pc:sldMkLst>
          <pc:docMk/>
          <pc:sldMk cId="4205168020" sldId="427"/>
        </pc:sldMkLst>
      </pc:sldChg>
      <pc:sldChg chg="del">
        <pc:chgData name="Matthieu De Mari" userId="dfb708c9-d8dc-439f-9a3b-c772bf4a311c" providerId="ADAL" clId="{1FE71F4D-2AFD-4838-AD3C-62D890D2AB41}" dt="2023-01-26T03:26:04.540" v="1423" actId="47"/>
        <pc:sldMkLst>
          <pc:docMk/>
          <pc:sldMk cId="3154110071" sldId="428"/>
        </pc:sldMkLst>
      </pc:sldChg>
      <pc:sldChg chg="del">
        <pc:chgData name="Matthieu De Mari" userId="dfb708c9-d8dc-439f-9a3b-c772bf4a311c" providerId="ADAL" clId="{1FE71F4D-2AFD-4838-AD3C-62D890D2AB41}" dt="2023-01-26T03:26:04.540" v="1423" actId="47"/>
        <pc:sldMkLst>
          <pc:docMk/>
          <pc:sldMk cId="2034094350" sldId="429"/>
        </pc:sldMkLst>
      </pc:sldChg>
      <pc:sldChg chg="del">
        <pc:chgData name="Matthieu De Mari" userId="dfb708c9-d8dc-439f-9a3b-c772bf4a311c" providerId="ADAL" clId="{1FE71F4D-2AFD-4838-AD3C-62D890D2AB41}" dt="2023-01-26T03:26:04.540" v="1423" actId="47"/>
        <pc:sldMkLst>
          <pc:docMk/>
          <pc:sldMk cId="3987768113" sldId="430"/>
        </pc:sldMkLst>
      </pc:sldChg>
      <pc:sldChg chg="del">
        <pc:chgData name="Matthieu De Mari" userId="dfb708c9-d8dc-439f-9a3b-c772bf4a311c" providerId="ADAL" clId="{1FE71F4D-2AFD-4838-AD3C-62D890D2AB41}" dt="2023-01-26T03:13:49.577" v="2" actId="47"/>
        <pc:sldMkLst>
          <pc:docMk/>
          <pc:sldMk cId="2465108115" sldId="431"/>
        </pc:sldMkLst>
      </pc:sldChg>
      <pc:sldChg chg="del">
        <pc:chgData name="Matthieu De Mari" userId="dfb708c9-d8dc-439f-9a3b-c772bf4a311c" providerId="ADAL" clId="{1FE71F4D-2AFD-4838-AD3C-62D890D2AB41}" dt="2023-01-26T03:26:05.819" v="1424" actId="47"/>
        <pc:sldMkLst>
          <pc:docMk/>
          <pc:sldMk cId="3127749793" sldId="432"/>
        </pc:sldMkLst>
      </pc:sldChg>
      <pc:sldChg chg="del">
        <pc:chgData name="Matthieu De Mari" userId="dfb708c9-d8dc-439f-9a3b-c772bf4a311c" providerId="ADAL" clId="{1FE71F4D-2AFD-4838-AD3C-62D890D2AB41}" dt="2023-01-26T03:26:05.819" v="1424" actId="47"/>
        <pc:sldMkLst>
          <pc:docMk/>
          <pc:sldMk cId="3880117824" sldId="433"/>
        </pc:sldMkLst>
      </pc:sldChg>
      <pc:sldChg chg="del">
        <pc:chgData name="Matthieu De Mari" userId="dfb708c9-d8dc-439f-9a3b-c772bf4a311c" providerId="ADAL" clId="{1FE71F4D-2AFD-4838-AD3C-62D890D2AB41}" dt="2023-01-26T03:26:05.819" v="1424" actId="47"/>
        <pc:sldMkLst>
          <pc:docMk/>
          <pc:sldMk cId="472720696" sldId="434"/>
        </pc:sldMkLst>
      </pc:sldChg>
      <pc:sldChg chg="del">
        <pc:chgData name="Matthieu De Mari" userId="dfb708c9-d8dc-439f-9a3b-c772bf4a311c" providerId="ADAL" clId="{1FE71F4D-2AFD-4838-AD3C-62D890D2AB41}" dt="2023-01-26T03:26:05.819" v="1424" actId="47"/>
        <pc:sldMkLst>
          <pc:docMk/>
          <pc:sldMk cId="4186055848" sldId="435"/>
        </pc:sldMkLst>
      </pc:sldChg>
      <pc:sldChg chg="del">
        <pc:chgData name="Matthieu De Mari" userId="dfb708c9-d8dc-439f-9a3b-c772bf4a311c" providerId="ADAL" clId="{1FE71F4D-2AFD-4838-AD3C-62D890D2AB41}" dt="2023-01-26T03:26:05.819" v="1424" actId="47"/>
        <pc:sldMkLst>
          <pc:docMk/>
          <pc:sldMk cId="2125410899" sldId="436"/>
        </pc:sldMkLst>
      </pc:sldChg>
      <pc:sldChg chg="del">
        <pc:chgData name="Matthieu De Mari" userId="dfb708c9-d8dc-439f-9a3b-c772bf4a311c" providerId="ADAL" clId="{1FE71F4D-2AFD-4838-AD3C-62D890D2AB41}" dt="2023-01-26T03:26:05.819" v="1424" actId="47"/>
        <pc:sldMkLst>
          <pc:docMk/>
          <pc:sldMk cId="2801840285" sldId="437"/>
        </pc:sldMkLst>
      </pc:sldChg>
      <pc:sldChg chg="del">
        <pc:chgData name="Matthieu De Mari" userId="dfb708c9-d8dc-439f-9a3b-c772bf4a311c" providerId="ADAL" clId="{1FE71F4D-2AFD-4838-AD3C-62D890D2AB41}" dt="2023-01-26T03:26:05.819" v="1424" actId="47"/>
        <pc:sldMkLst>
          <pc:docMk/>
          <pc:sldMk cId="2882627589" sldId="438"/>
        </pc:sldMkLst>
      </pc:sldChg>
      <pc:sldChg chg="del">
        <pc:chgData name="Matthieu De Mari" userId="dfb708c9-d8dc-439f-9a3b-c772bf4a311c" providerId="ADAL" clId="{1FE71F4D-2AFD-4838-AD3C-62D890D2AB41}" dt="2023-01-26T03:26:05.819" v="1424" actId="47"/>
        <pc:sldMkLst>
          <pc:docMk/>
          <pc:sldMk cId="2339114490" sldId="439"/>
        </pc:sldMkLst>
      </pc:sldChg>
      <pc:sldChg chg="del">
        <pc:chgData name="Matthieu De Mari" userId="dfb708c9-d8dc-439f-9a3b-c772bf4a311c" providerId="ADAL" clId="{1FE71F4D-2AFD-4838-AD3C-62D890D2AB41}" dt="2023-01-26T03:26:05.819" v="1424" actId="47"/>
        <pc:sldMkLst>
          <pc:docMk/>
          <pc:sldMk cId="3450273322" sldId="440"/>
        </pc:sldMkLst>
      </pc:sldChg>
      <pc:sldChg chg="del">
        <pc:chgData name="Matthieu De Mari" userId="dfb708c9-d8dc-439f-9a3b-c772bf4a311c" providerId="ADAL" clId="{1FE71F4D-2AFD-4838-AD3C-62D890D2AB41}" dt="2023-01-26T03:26:05.819" v="1424" actId="47"/>
        <pc:sldMkLst>
          <pc:docMk/>
          <pc:sldMk cId="3866867172" sldId="441"/>
        </pc:sldMkLst>
      </pc:sldChg>
      <pc:sldChg chg="del">
        <pc:chgData name="Matthieu De Mari" userId="dfb708c9-d8dc-439f-9a3b-c772bf4a311c" providerId="ADAL" clId="{1FE71F4D-2AFD-4838-AD3C-62D890D2AB41}" dt="2023-01-26T03:26:05.819" v="1424" actId="47"/>
        <pc:sldMkLst>
          <pc:docMk/>
          <pc:sldMk cId="3346155856" sldId="442"/>
        </pc:sldMkLst>
      </pc:sldChg>
      <pc:sldChg chg="del">
        <pc:chgData name="Matthieu De Mari" userId="dfb708c9-d8dc-439f-9a3b-c772bf4a311c" providerId="ADAL" clId="{1FE71F4D-2AFD-4838-AD3C-62D890D2AB41}" dt="2023-01-26T03:26:05.819" v="1424" actId="47"/>
        <pc:sldMkLst>
          <pc:docMk/>
          <pc:sldMk cId="2491288640" sldId="443"/>
        </pc:sldMkLst>
      </pc:sldChg>
      <pc:sldChg chg="del">
        <pc:chgData name="Matthieu De Mari" userId="dfb708c9-d8dc-439f-9a3b-c772bf4a311c" providerId="ADAL" clId="{1FE71F4D-2AFD-4838-AD3C-62D890D2AB41}" dt="2023-01-26T03:26:05.819" v="1424" actId="47"/>
        <pc:sldMkLst>
          <pc:docMk/>
          <pc:sldMk cId="2759485571" sldId="444"/>
        </pc:sldMkLst>
      </pc:sldChg>
      <pc:sldChg chg="del">
        <pc:chgData name="Matthieu De Mari" userId="dfb708c9-d8dc-439f-9a3b-c772bf4a311c" providerId="ADAL" clId="{1FE71F4D-2AFD-4838-AD3C-62D890D2AB41}" dt="2023-01-26T03:26:07.622" v="1425" actId="47"/>
        <pc:sldMkLst>
          <pc:docMk/>
          <pc:sldMk cId="2768433902" sldId="445"/>
        </pc:sldMkLst>
      </pc:sldChg>
      <pc:sldChg chg="del">
        <pc:chgData name="Matthieu De Mari" userId="dfb708c9-d8dc-439f-9a3b-c772bf4a311c" providerId="ADAL" clId="{1FE71F4D-2AFD-4838-AD3C-62D890D2AB41}" dt="2023-01-26T03:26:05.819" v="1424" actId="47"/>
        <pc:sldMkLst>
          <pc:docMk/>
          <pc:sldMk cId="3577931092" sldId="446"/>
        </pc:sldMkLst>
      </pc:sldChg>
      <pc:sldChg chg="del">
        <pc:chgData name="Matthieu De Mari" userId="dfb708c9-d8dc-439f-9a3b-c772bf4a311c" providerId="ADAL" clId="{1FE71F4D-2AFD-4838-AD3C-62D890D2AB41}" dt="2023-01-26T03:26:05.819" v="1424" actId="47"/>
        <pc:sldMkLst>
          <pc:docMk/>
          <pc:sldMk cId="3790043621" sldId="447"/>
        </pc:sldMkLst>
      </pc:sldChg>
      <pc:sldChg chg="del">
        <pc:chgData name="Matthieu De Mari" userId="dfb708c9-d8dc-439f-9a3b-c772bf4a311c" providerId="ADAL" clId="{1FE71F4D-2AFD-4838-AD3C-62D890D2AB41}" dt="2023-01-26T03:26:07.622" v="1425" actId="47"/>
        <pc:sldMkLst>
          <pc:docMk/>
          <pc:sldMk cId="4075916720" sldId="448"/>
        </pc:sldMkLst>
      </pc:sldChg>
      <pc:sldChg chg="del">
        <pc:chgData name="Matthieu De Mari" userId="dfb708c9-d8dc-439f-9a3b-c772bf4a311c" providerId="ADAL" clId="{1FE71F4D-2AFD-4838-AD3C-62D890D2AB41}" dt="2023-01-26T03:26:07.622" v="1425" actId="47"/>
        <pc:sldMkLst>
          <pc:docMk/>
          <pc:sldMk cId="3841748881" sldId="450"/>
        </pc:sldMkLst>
      </pc:sldChg>
      <pc:sldChg chg="del">
        <pc:chgData name="Matthieu De Mari" userId="dfb708c9-d8dc-439f-9a3b-c772bf4a311c" providerId="ADAL" clId="{1FE71F4D-2AFD-4838-AD3C-62D890D2AB41}" dt="2023-01-26T03:26:07.622" v="1425" actId="47"/>
        <pc:sldMkLst>
          <pc:docMk/>
          <pc:sldMk cId="3619568276" sldId="451"/>
        </pc:sldMkLst>
      </pc:sldChg>
      <pc:sldChg chg="del">
        <pc:chgData name="Matthieu De Mari" userId="dfb708c9-d8dc-439f-9a3b-c772bf4a311c" providerId="ADAL" clId="{1FE71F4D-2AFD-4838-AD3C-62D890D2AB41}" dt="2023-01-26T03:26:07.622" v="1425" actId="47"/>
        <pc:sldMkLst>
          <pc:docMk/>
          <pc:sldMk cId="2381061189" sldId="452"/>
        </pc:sldMkLst>
      </pc:sldChg>
      <pc:sldChg chg="del">
        <pc:chgData name="Matthieu De Mari" userId="dfb708c9-d8dc-439f-9a3b-c772bf4a311c" providerId="ADAL" clId="{1FE71F4D-2AFD-4838-AD3C-62D890D2AB41}" dt="2023-01-26T03:26:09.138" v="1426" actId="47"/>
        <pc:sldMkLst>
          <pc:docMk/>
          <pc:sldMk cId="165841853" sldId="453"/>
        </pc:sldMkLst>
      </pc:sldChg>
      <pc:sldChg chg="del">
        <pc:chgData name="Matthieu De Mari" userId="dfb708c9-d8dc-439f-9a3b-c772bf4a311c" providerId="ADAL" clId="{1FE71F4D-2AFD-4838-AD3C-62D890D2AB41}" dt="2023-01-26T03:13:46.024" v="0" actId="47"/>
        <pc:sldMkLst>
          <pc:docMk/>
          <pc:sldMk cId="3242752244" sldId="454"/>
        </pc:sldMkLst>
      </pc:sldChg>
      <pc:sldChg chg="del">
        <pc:chgData name="Matthieu De Mari" userId="dfb708c9-d8dc-439f-9a3b-c772bf4a311c" providerId="ADAL" clId="{1FE71F4D-2AFD-4838-AD3C-62D890D2AB41}" dt="2023-01-26T03:26:09.138" v="1426" actId="47"/>
        <pc:sldMkLst>
          <pc:docMk/>
          <pc:sldMk cId="183351426" sldId="455"/>
        </pc:sldMkLst>
      </pc:sldChg>
      <pc:sldChg chg="del">
        <pc:chgData name="Matthieu De Mari" userId="dfb708c9-d8dc-439f-9a3b-c772bf4a311c" providerId="ADAL" clId="{1FE71F4D-2AFD-4838-AD3C-62D890D2AB41}" dt="2023-01-26T03:26:09.138" v="1426" actId="47"/>
        <pc:sldMkLst>
          <pc:docMk/>
          <pc:sldMk cId="2001651259" sldId="456"/>
        </pc:sldMkLst>
      </pc:sldChg>
      <pc:sldChg chg="del">
        <pc:chgData name="Matthieu De Mari" userId="dfb708c9-d8dc-439f-9a3b-c772bf4a311c" providerId="ADAL" clId="{1FE71F4D-2AFD-4838-AD3C-62D890D2AB41}" dt="2023-01-26T03:26:09.138" v="1426" actId="47"/>
        <pc:sldMkLst>
          <pc:docMk/>
          <pc:sldMk cId="1834604519" sldId="457"/>
        </pc:sldMkLst>
      </pc:sldChg>
      <pc:sldChg chg="del">
        <pc:chgData name="Matthieu De Mari" userId="dfb708c9-d8dc-439f-9a3b-c772bf4a311c" providerId="ADAL" clId="{1FE71F4D-2AFD-4838-AD3C-62D890D2AB41}" dt="2023-01-26T03:26:09.138" v="1426" actId="47"/>
        <pc:sldMkLst>
          <pc:docMk/>
          <pc:sldMk cId="2488746483" sldId="458"/>
        </pc:sldMkLst>
      </pc:sldChg>
      <pc:sldChg chg="del">
        <pc:chgData name="Matthieu De Mari" userId="dfb708c9-d8dc-439f-9a3b-c772bf4a311c" providerId="ADAL" clId="{1FE71F4D-2AFD-4838-AD3C-62D890D2AB41}" dt="2023-01-26T03:26:09.138" v="1426" actId="47"/>
        <pc:sldMkLst>
          <pc:docMk/>
          <pc:sldMk cId="2483381568" sldId="459"/>
        </pc:sldMkLst>
      </pc:sldChg>
      <pc:sldChg chg="del">
        <pc:chgData name="Matthieu De Mari" userId="dfb708c9-d8dc-439f-9a3b-c772bf4a311c" providerId="ADAL" clId="{1FE71F4D-2AFD-4838-AD3C-62D890D2AB41}" dt="2023-01-26T03:26:09.138" v="1426" actId="47"/>
        <pc:sldMkLst>
          <pc:docMk/>
          <pc:sldMk cId="3208006571" sldId="460"/>
        </pc:sldMkLst>
      </pc:sldChg>
      <pc:sldChg chg="del">
        <pc:chgData name="Matthieu De Mari" userId="dfb708c9-d8dc-439f-9a3b-c772bf4a311c" providerId="ADAL" clId="{1FE71F4D-2AFD-4838-AD3C-62D890D2AB41}" dt="2023-01-26T03:26:09.138" v="1426" actId="47"/>
        <pc:sldMkLst>
          <pc:docMk/>
          <pc:sldMk cId="514593430" sldId="461"/>
        </pc:sldMkLst>
      </pc:sldChg>
      <pc:sldChg chg="del">
        <pc:chgData name="Matthieu De Mari" userId="dfb708c9-d8dc-439f-9a3b-c772bf4a311c" providerId="ADAL" clId="{1FE71F4D-2AFD-4838-AD3C-62D890D2AB41}" dt="2023-01-26T03:26:09.138" v="1426" actId="47"/>
        <pc:sldMkLst>
          <pc:docMk/>
          <pc:sldMk cId="505263223" sldId="462"/>
        </pc:sldMkLst>
      </pc:sldChg>
      <pc:sldChg chg="del">
        <pc:chgData name="Matthieu De Mari" userId="dfb708c9-d8dc-439f-9a3b-c772bf4a311c" providerId="ADAL" clId="{1FE71F4D-2AFD-4838-AD3C-62D890D2AB41}" dt="2023-01-26T03:26:09.138" v="1426" actId="47"/>
        <pc:sldMkLst>
          <pc:docMk/>
          <pc:sldMk cId="1454093558" sldId="463"/>
        </pc:sldMkLst>
      </pc:sldChg>
      <pc:sldChg chg="del">
        <pc:chgData name="Matthieu De Mari" userId="dfb708c9-d8dc-439f-9a3b-c772bf4a311c" providerId="ADAL" clId="{1FE71F4D-2AFD-4838-AD3C-62D890D2AB41}" dt="2023-01-26T03:26:09.138" v="1426" actId="47"/>
        <pc:sldMkLst>
          <pc:docMk/>
          <pc:sldMk cId="937951911" sldId="464"/>
        </pc:sldMkLst>
      </pc:sldChg>
      <pc:sldChg chg="del">
        <pc:chgData name="Matthieu De Mari" userId="dfb708c9-d8dc-439f-9a3b-c772bf4a311c" providerId="ADAL" clId="{1FE71F4D-2AFD-4838-AD3C-62D890D2AB41}" dt="2023-01-26T03:26:09.138" v="1426" actId="47"/>
        <pc:sldMkLst>
          <pc:docMk/>
          <pc:sldMk cId="4090459440" sldId="465"/>
        </pc:sldMkLst>
      </pc:sldChg>
      <pc:sldChg chg="del">
        <pc:chgData name="Matthieu De Mari" userId="dfb708c9-d8dc-439f-9a3b-c772bf4a311c" providerId="ADAL" clId="{1FE71F4D-2AFD-4838-AD3C-62D890D2AB41}" dt="2023-01-26T03:26:09.138" v="1426" actId="47"/>
        <pc:sldMkLst>
          <pc:docMk/>
          <pc:sldMk cId="1662747536" sldId="466"/>
        </pc:sldMkLst>
      </pc:sldChg>
      <pc:sldChg chg="del">
        <pc:chgData name="Matthieu De Mari" userId="dfb708c9-d8dc-439f-9a3b-c772bf4a311c" providerId="ADAL" clId="{1FE71F4D-2AFD-4838-AD3C-62D890D2AB41}" dt="2023-01-26T03:26:09.138" v="1426" actId="47"/>
        <pc:sldMkLst>
          <pc:docMk/>
          <pc:sldMk cId="3978195590" sldId="467"/>
        </pc:sldMkLst>
      </pc:sldChg>
      <pc:sldChg chg="del">
        <pc:chgData name="Matthieu De Mari" userId="dfb708c9-d8dc-439f-9a3b-c772bf4a311c" providerId="ADAL" clId="{1FE71F4D-2AFD-4838-AD3C-62D890D2AB41}" dt="2023-01-26T03:26:09.138" v="1426" actId="47"/>
        <pc:sldMkLst>
          <pc:docMk/>
          <pc:sldMk cId="702540134" sldId="468"/>
        </pc:sldMkLst>
      </pc:sldChg>
      <pc:sldChg chg="del">
        <pc:chgData name="Matthieu De Mari" userId="dfb708c9-d8dc-439f-9a3b-c772bf4a311c" providerId="ADAL" clId="{1FE71F4D-2AFD-4838-AD3C-62D890D2AB41}" dt="2023-01-26T03:26:09.138" v="1426" actId="47"/>
        <pc:sldMkLst>
          <pc:docMk/>
          <pc:sldMk cId="3574121588" sldId="469"/>
        </pc:sldMkLst>
      </pc:sldChg>
      <pc:sldChg chg="del">
        <pc:chgData name="Matthieu De Mari" userId="dfb708c9-d8dc-439f-9a3b-c772bf4a311c" providerId="ADAL" clId="{1FE71F4D-2AFD-4838-AD3C-62D890D2AB41}" dt="2023-01-26T03:26:09.138" v="1426" actId="47"/>
        <pc:sldMkLst>
          <pc:docMk/>
          <pc:sldMk cId="4234188287" sldId="470"/>
        </pc:sldMkLst>
      </pc:sldChg>
      <pc:sldChg chg="del">
        <pc:chgData name="Matthieu De Mari" userId="dfb708c9-d8dc-439f-9a3b-c772bf4a311c" providerId="ADAL" clId="{1FE71F4D-2AFD-4838-AD3C-62D890D2AB41}" dt="2023-01-26T03:26:09.138" v="1426" actId="47"/>
        <pc:sldMkLst>
          <pc:docMk/>
          <pc:sldMk cId="3553295801" sldId="471"/>
        </pc:sldMkLst>
      </pc:sldChg>
      <pc:sldChg chg="del">
        <pc:chgData name="Matthieu De Mari" userId="dfb708c9-d8dc-439f-9a3b-c772bf4a311c" providerId="ADAL" clId="{1FE71F4D-2AFD-4838-AD3C-62D890D2AB41}" dt="2023-01-26T03:26:09.138" v="1426" actId="47"/>
        <pc:sldMkLst>
          <pc:docMk/>
          <pc:sldMk cId="2072133245" sldId="472"/>
        </pc:sldMkLst>
      </pc:sldChg>
      <pc:sldChg chg="del">
        <pc:chgData name="Matthieu De Mari" userId="dfb708c9-d8dc-439f-9a3b-c772bf4a311c" providerId="ADAL" clId="{1FE71F4D-2AFD-4838-AD3C-62D890D2AB41}" dt="2023-01-26T03:26:09.138" v="1426" actId="47"/>
        <pc:sldMkLst>
          <pc:docMk/>
          <pc:sldMk cId="2180749" sldId="473"/>
        </pc:sldMkLst>
      </pc:sldChg>
      <pc:sldChg chg="del">
        <pc:chgData name="Matthieu De Mari" userId="dfb708c9-d8dc-439f-9a3b-c772bf4a311c" providerId="ADAL" clId="{1FE71F4D-2AFD-4838-AD3C-62D890D2AB41}" dt="2023-01-26T03:26:10.977" v="1427" actId="47"/>
        <pc:sldMkLst>
          <pc:docMk/>
          <pc:sldMk cId="2981077995" sldId="474"/>
        </pc:sldMkLst>
      </pc:sldChg>
      <pc:sldChg chg="del">
        <pc:chgData name="Matthieu De Mari" userId="dfb708c9-d8dc-439f-9a3b-c772bf4a311c" providerId="ADAL" clId="{1FE71F4D-2AFD-4838-AD3C-62D890D2AB41}" dt="2023-01-26T03:26:10.977" v="1427" actId="47"/>
        <pc:sldMkLst>
          <pc:docMk/>
          <pc:sldMk cId="3169960838" sldId="475"/>
        </pc:sldMkLst>
      </pc:sldChg>
      <pc:sldChg chg="del">
        <pc:chgData name="Matthieu De Mari" userId="dfb708c9-d8dc-439f-9a3b-c772bf4a311c" providerId="ADAL" clId="{1FE71F4D-2AFD-4838-AD3C-62D890D2AB41}" dt="2023-01-26T03:26:10.977" v="1427" actId="47"/>
        <pc:sldMkLst>
          <pc:docMk/>
          <pc:sldMk cId="1739226965" sldId="476"/>
        </pc:sldMkLst>
      </pc:sldChg>
      <pc:sldChg chg="del">
        <pc:chgData name="Matthieu De Mari" userId="dfb708c9-d8dc-439f-9a3b-c772bf4a311c" providerId="ADAL" clId="{1FE71F4D-2AFD-4838-AD3C-62D890D2AB41}" dt="2023-01-26T03:26:10.977" v="1427" actId="47"/>
        <pc:sldMkLst>
          <pc:docMk/>
          <pc:sldMk cId="1268927889" sldId="477"/>
        </pc:sldMkLst>
      </pc:sldChg>
      <pc:sldChg chg="del">
        <pc:chgData name="Matthieu De Mari" userId="dfb708c9-d8dc-439f-9a3b-c772bf4a311c" providerId="ADAL" clId="{1FE71F4D-2AFD-4838-AD3C-62D890D2AB41}" dt="2023-01-26T03:26:10.977" v="1427" actId="47"/>
        <pc:sldMkLst>
          <pc:docMk/>
          <pc:sldMk cId="4248348938" sldId="478"/>
        </pc:sldMkLst>
      </pc:sldChg>
      <pc:sldChg chg="del">
        <pc:chgData name="Matthieu De Mari" userId="dfb708c9-d8dc-439f-9a3b-c772bf4a311c" providerId="ADAL" clId="{1FE71F4D-2AFD-4838-AD3C-62D890D2AB41}" dt="2023-01-26T03:26:10.977" v="1427" actId="47"/>
        <pc:sldMkLst>
          <pc:docMk/>
          <pc:sldMk cId="654638605" sldId="479"/>
        </pc:sldMkLst>
      </pc:sldChg>
      <pc:sldChg chg="del">
        <pc:chgData name="Matthieu De Mari" userId="dfb708c9-d8dc-439f-9a3b-c772bf4a311c" providerId="ADAL" clId="{1FE71F4D-2AFD-4838-AD3C-62D890D2AB41}" dt="2023-01-26T03:26:10.977" v="1427" actId="47"/>
        <pc:sldMkLst>
          <pc:docMk/>
          <pc:sldMk cId="2320514478" sldId="480"/>
        </pc:sldMkLst>
      </pc:sldChg>
      <pc:sldChg chg="del">
        <pc:chgData name="Matthieu De Mari" userId="dfb708c9-d8dc-439f-9a3b-c772bf4a311c" providerId="ADAL" clId="{1FE71F4D-2AFD-4838-AD3C-62D890D2AB41}" dt="2023-01-26T03:26:10.977" v="1427" actId="47"/>
        <pc:sldMkLst>
          <pc:docMk/>
          <pc:sldMk cId="204189001" sldId="481"/>
        </pc:sldMkLst>
      </pc:sldChg>
      <pc:sldChg chg="del">
        <pc:chgData name="Matthieu De Mari" userId="dfb708c9-d8dc-439f-9a3b-c772bf4a311c" providerId="ADAL" clId="{1FE71F4D-2AFD-4838-AD3C-62D890D2AB41}" dt="2023-01-26T03:26:10.977" v="1427" actId="47"/>
        <pc:sldMkLst>
          <pc:docMk/>
          <pc:sldMk cId="3819655263" sldId="482"/>
        </pc:sldMkLst>
      </pc:sldChg>
      <pc:sldChg chg="del">
        <pc:chgData name="Matthieu De Mari" userId="dfb708c9-d8dc-439f-9a3b-c772bf4a311c" providerId="ADAL" clId="{1FE71F4D-2AFD-4838-AD3C-62D890D2AB41}" dt="2023-01-26T03:26:10.977" v="1427" actId="47"/>
        <pc:sldMkLst>
          <pc:docMk/>
          <pc:sldMk cId="868497351" sldId="483"/>
        </pc:sldMkLst>
      </pc:sldChg>
      <pc:sldChg chg="del">
        <pc:chgData name="Matthieu De Mari" userId="dfb708c9-d8dc-439f-9a3b-c772bf4a311c" providerId="ADAL" clId="{1FE71F4D-2AFD-4838-AD3C-62D890D2AB41}" dt="2023-01-26T03:26:10.977" v="1427" actId="47"/>
        <pc:sldMkLst>
          <pc:docMk/>
          <pc:sldMk cId="2992834255" sldId="484"/>
        </pc:sldMkLst>
      </pc:sldChg>
      <pc:sldChg chg="del">
        <pc:chgData name="Matthieu De Mari" userId="dfb708c9-d8dc-439f-9a3b-c772bf4a311c" providerId="ADAL" clId="{1FE71F4D-2AFD-4838-AD3C-62D890D2AB41}" dt="2023-01-26T03:26:10.977" v="1427" actId="47"/>
        <pc:sldMkLst>
          <pc:docMk/>
          <pc:sldMk cId="2636494545" sldId="485"/>
        </pc:sldMkLst>
      </pc:sldChg>
      <pc:sldChg chg="del">
        <pc:chgData name="Matthieu De Mari" userId="dfb708c9-d8dc-439f-9a3b-c772bf4a311c" providerId="ADAL" clId="{1FE71F4D-2AFD-4838-AD3C-62D890D2AB41}" dt="2023-01-26T03:26:12.244" v="1428" actId="47"/>
        <pc:sldMkLst>
          <pc:docMk/>
          <pc:sldMk cId="4187092969" sldId="486"/>
        </pc:sldMkLst>
      </pc:sldChg>
      <pc:sldChg chg="del">
        <pc:chgData name="Matthieu De Mari" userId="dfb708c9-d8dc-439f-9a3b-c772bf4a311c" providerId="ADAL" clId="{1FE71F4D-2AFD-4838-AD3C-62D890D2AB41}" dt="2023-01-26T03:26:12.244" v="1428" actId="47"/>
        <pc:sldMkLst>
          <pc:docMk/>
          <pc:sldMk cId="990517089" sldId="487"/>
        </pc:sldMkLst>
      </pc:sldChg>
      <pc:sldChg chg="del">
        <pc:chgData name="Matthieu De Mari" userId="dfb708c9-d8dc-439f-9a3b-c772bf4a311c" providerId="ADAL" clId="{1FE71F4D-2AFD-4838-AD3C-62D890D2AB41}" dt="2023-01-26T03:26:12.244" v="1428" actId="47"/>
        <pc:sldMkLst>
          <pc:docMk/>
          <pc:sldMk cId="4026475787" sldId="488"/>
        </pc:sldMkLst>
      </pc:sldChg>
      <pc:sldChg chg="del">
        <pc:chgData name="Matthieu De Mari" userId="dfb708c9-d8dc-439f-9a3b-c772bf4a311c" providerId="ADAL" clId="{1FE71F4D-2AFD-4838-AD3C-62D890D2AB41}" dt="2023-01-26T03:26:12.244" v="1428" actId="47"/>
        <pc:sldMkLst>
          <pc:docMk/>
          <pc:sldMk cId="658215501" sldId="489"/>
        </pc:sldMkLst>
      </pc:sldChg>
      <pc:sldChg chg="del">
        <pc:chgData name="Matthieu De Mari" userId="dfb708c9-d8dc-439f-9a3b-c772bf4a311c" providerId="ADAL" clId="{1FE71F4D-2AFD-4838-AD3C-62D890D2AB41}" dt="2023-01-26T03:26:12.244" v="1428" actId="47"/>
        <pc:sldMkLst>
          <pc:docMk/>
          <pc:sldMk cId="1974002731" sldId="490"/>
        </pc:sldMkLst>
      </pc:sldChg>
      <pc:sldChg chg="del">
        <pc:chgData name="Matthieu De Mari" userId="dfb708c9-d8dc-439f-9a3b-c772bf4a311c" providerId="ADAL" clId="{1FE71F4D-2AFD-4838-AD3C-62D890D2AB41}" dt="2023-01-26T03:26:12.244" v="1428" actId="47"/>
        <pc:sldMkLst>
          <pc:docMk/>
          <pc:sldMk cId="3913805124" sldId="491"/>
        </pc:sldMkLst>
      </pc:sldChg>
      <pc:sldChg chg="del">
        <pc:chgData name="Matthieu De Mari" userId="dfb708c9-d8dc-439f-9a3b-c772bf4a311c" providerId="ADAL" clId="{1FE71F4D-2AFD-4838-AD3C-62D890D2AB41}" dt="2023-01-26T03:26:12.244" v="1428" actId="47"/>
        <pc:sldMkLst>
          <pc:docMk/>
          <pc:sldMk cId="1249800631" sldId="492"/>
        </pc:sldMkLst>
      </pc:sldChg>
      <pc:sldChg chg="del">
        <pc:chgData name="Matthieu De Mari" userId="dfb708c9-d8dc-439f-9a3b-c772bf4a311c" providerId="ADAL" clId="{1FE71F4D-2AFD-4838-AD3C-62D890D2AB41}" dt="2023-01-26T03:26:12.244" v="1428" actId="47"/>
        <pc:sldMkLst>
          <pc:docMk/>
          <pc:sldMk cId="2138921819" sldId="493"/>
        </pc:sldMkLst>
      </pc:sldChg>
      <pc:sldChg chg="del">
        <pc:chgData name="Matthieu De Mari" userId="dfb708c9-d8dc-439f-9a3b-c772bf4a311c" providerId="ADAL" clId="{1FE71F4D-2AFD-4838-AD3C-62D890D2AB41}" dt="2023-01-26T03:26:12.244" v="1428" actId="47"/>
        <pc:sldMkLst>
          <pc:docMk/>
          <pc:sldMk cId="410904367" sldId="494"/>
        </pc:sldMkLst>
      </pc:sldChg>
      <pc:sldChg chg="del">
        <pc:chgData name="Matthieu De Mari" userId="dfb708c9-d8dc-439f-9a3b-c772bf4a311c" providerId="ADAL" clId="{1FE71F4D-2AFD-4838-AD3C-62D890D2AB41}" dt="2023-01-26T03:26:13.179" v="1429" actId="47"/>
        <pc:sldMkLst>
          <pc:docMk/>
          <pc:sldMk cId="1972798447" sldId="495"/>
        </pc:sldMkLst>
      </pc:sldChg>
      <pc:sldChg chg="del">
        <pc:chgData name="Matthieu De Mari" userId="dfb708c9-d8dc-439f-9a3b-c772bf4a311c" providerId="ADAL" clId="{1FE71F4D-2AFD-4838-AD3C-62D890D2AB41}" dt="2023-01-26T03:26:13.179" v="1429" actId="47"/>
        <pc:sldMkLst>
          <pc:docMk/>
          <pc:sldMk cId="734562613" sldId="496"/>
        </pc:sldMkLst>
      </pc:sldChg>
      <pc:sldChg chg="del">
        <pc:chgData name="Matthieu De Mari" userId="dfb708c9-d8dc-439f-9a3b-c772bf4a311c" providerId="ADAL" clId="{1FE71F4D-2AFD-4838-AD3C-62D890D2AB41}" dt="2023-01-26T03:26:13.179" v="1429" actId="47"/>
        <pc:sldMkLst>
          <pc:docMk/>
          <pc:sldMk cId="3319407717" sldId="497"/>
        </pc:sldMkLst>
      </pc:sldChg>
      <pc:sldChg chg="del">
        <pc:chgData name="Matthieu De Mari" userId="dfb708c9-d8dc-439f-9a3b-c772bf4a311c" providerId="ADAL" clId="{1FE71F4D-2AFD-4838-AD3C-62D890D2AB41}" dt="2023-01-26T03:26:13.179" v="1429" actId="47"/>
        <pc:sldMkLst>
          <pc:docMk/>
          <pc:sldMk cId="1800440056" sldId="498"/>
        </pc:sldMkLst>
      </pc:sldChg>
      <pc:sldChg chg="del">
        <pc:chgData name="Matthieu De Mari" userId="dfb708c9-d8dc-439f-9a3b-c772bf4a311c" providerId="ADAL" clId="{1FE71F4D-2AFD-4838-AD3C-62D890D2AB41}" dt="2023-01-26T03:26:13.179" v="1429" actId="47"/>
        <pc:sldMkLst>
          <pc:docMk/>
          <pc:sldMk cId="2678082427" sldId="499"/>
        </pc:sldMkLst>
      </pc:sldChg>
      <pc:sldChg chg="del">
        <pc:chgData name="Matthieu De Mari" userId="dfb708c9-d8dc-439f-9a3b-c772bf4a311c" providerId="ADAL" clId="{1FE71F4D-2AFD-4838-AD3C-62D890D2AB41}" dt="2023-01-26T03:26:13.179" v="1429" actId="47"/>
        <pc:sldMkLst>
          <pc:docMk/>
          <pc:sldMk cId="2304872241" sldId="500"/>
        </pc:sldMkLst>
      </pc:sldChg>
      <pc:sldChg chg="del">
        <pc:chgData name="Matthieu De Mari" userId="dfb708c9-d8dc-439f-9a3b-c772bf4a311c" providerId="ADAL" clId="{1FE71F4D-2AFD-4838-AD3C-62D890D2AB41}" dt="2023-01-26T03:26:13.179" v="1429" actId="47"/>
        <pc:sldMkLst>
          <pc:docMk/>
          <pc:sldMk cId="2145508996" sldId="501"/>
        </pc:sldMkLst>
      </pc:sldChg>
      <pc:sldChg chg="del">
        <pc:chgData name="Matthieu De Mari" userId="dfb708c9-d8dc-439f-9a3b-c772bf4a311c" providerId="ADAL" clId="{1FE71F4D-2AFD-4838-AD3C-62D890D2AB41}" dt="2023-01-26T03:26:13.179" v="1429" actId="47"/>
        <pc:sldMkLst>
          <pc:docMk/>
          <pc:sldMk cId="2411344912" sldId="502"/>
        </pc:sldMkLst>
      </pc:sldChg>
      <pc:sldChg chg="del">
        <pc:chgData name="Matthieu De Mari" userId="dfb708c9-d8dc-439f-9a3b-c772bf4a311c" providerId="ADAL" clId="{1FE71F4D-2AFD-4838-AD3C-62D890D2AB41}" dt="2023-01-26T03:26:14.748" v="1430" actId="47"/>
        <pc:sldMkLst>
          <pc:docMk/>
          <pc:sldMk cId="1636732520" sldId="503"/>
        </pc:sldMkLst>
      </pc:sldChg>
      <pc:sldChg chg="del">
        <pc:chgData name="Matthieu De Mari" userId="dfb708c9-d8dc-439f-9a3b-c772bf4a311c" providerId="ADAL" clId="{1FE71F4D-2AFD-4838-AD3C-62D890D2AB41}" dt="2023-01-26T03:26:14.748" v="1430" actId="47"/>
        <pc:sldMkLst>
          <pc:docMk/>
          <pc:sldMk cId="1757057001" sldId="504"/>
        </pc:sldMkLst>
      </pc:sldChg>
      <pc:sldChg chg="del">
        <pc:chgData name="Matthieu De Mari" userId="dfb708c9-d8dc-439f-9a3b-c772bf4a311c" providerId="ADAL" clId="{1FE71F4D-2AFD-4838-AD3C-62D890D2AB41}" dt="2023-01-26T03:26:14.748" v="1430" actId="47"/>
        <pc:sldMkLst>
          <pc:docMk/>
          <pc:sldMk cId="1659504250" sldId="505"/>
        </pc:sldMkLst>
      </pc:sldChg>
      <pc:sldChg chg="del">
        <pc:chgData name="Matthieu De Mari" userId="dfb708c9-d8dc-439f-9a3b-c772bf4a311c" providerId="ADAL" clId="{1FE71F4D-2AFD-4838-AD3C-62D890D2AB41}" dt="2023-01-26T03:26:14.748" v="1430" actId="47"/>
        <pc:sldMkLst>
          <pc:docMk/>
          <pc:sldMk cId="710884314" sldId="506"/>
        </pc:sldMkLst>
      </pc:sldChg>
      <pc:sldChg chg="del">
        <pc:chgData name="Matthieu De Mari" userId="dfb708c9-d8dc-439f-9a3b-c772bf4a311c" providerId="ADAL" clId="{1FE71F4D-2AFD-4838-AD3C-62D890D2AB41}" dt="2023-01-26T03:26:14.748" v="1430" actId="47"/>
        <pc:sldMkLst>
          <pc:docMk/>
          <pc:sldMk cId="865488439" sldId="507"/>
        </pc:sldMkLst>
      </pc:sldChg>
      <pc:sldChg chg="del">
        <pc:chgData name="Matthieu De Mari" userId="dfb708c9-d8dc-439f-9a3b-c772bf4a311c" providerId="ADAL" clId="{1FE71F4D-2AFD-4838-AD3C-62D890D2AB41}" dt="2023-01-26T03:26:14.748" v="1430" actId="47"/>
        <pc:sldMkLst>
          <pc:docMk/>
          <pc:sldMk cId="3495317520" sldId="508"/>
        </pc:sldMkLst>
      </pc:sldChg>
      <pc:sldChg chg="del">
        <pc:chgData name="Matthieu De Mari" userId="dfb708c9-d8dc-439f-9a3b-c772bf4a311c" providerId="ADAL" clId="{1FE71F4D-2AFD-4838-AD3C-62D890D2AB41}" dt="2023-01-26T03:26:16.739" v="1431" actId="47"/>
        <pc:sldMkLst>
          <pc:docMk/>
          <pc:sldMk cId="3653875140" sldId="509"/>
        </pc:sldMkLst>
      </pc:sldChg>
      <pc:sldChg chg="del">
        <pc:chgData name="Matthieu De Mari" userId="dfb708c9-d8dc-439f-9a3b-c772bf4a311c" providerId="ADAL" clId="{1FE71F4D-2AFD-4838-AD3C-62D890D2AB41}" dt="2023-01-26T03:26:17.977" v="1432" actId="47"/>
        <pc:sldMkLst>
          <pc:docMk/>
          <pc:sldMk cId="2444273265" sldId="510"/>
        </pc:sldMkLst>
      </pc:sldChg>
      <pc:sldChg chg="del">
        <pc:chgData name="Matthieu De Mari" userId="dfb708c9-d8dc-439f-9a3b-c772bf4a311c" providerId="ADAL" clId="{1FE71F4D-2AFD-4838-AD3C-62D890D2AB41}" dt="2023-01-26T03:26:18.975" v="1433" actId="47"/>
        <pc:sldMkLst>
          <pc:docMk/>
          <pc:sldMk cId="3760572474" sldId="511"/>
        </pc:sldMkLst>
      </pc:sldChg>
      <pc:sldChg chg="del">
        <pc:chgData name="Matthieu De Mari" userId="dfb708c9-d8dc-439f-9a3b-c772bf4a311c" providerId="ADAL" clId="{1FE71F4D-2AFD-4838-AD3C-62D890D2AB41}" dt="2023-01-26T03:26:19.703" v="1434" actId="47"/>
        <pc:sldMkLst>
          <pc:docMk/>
          <pc:sldMk cId="467965437" sldId="512"/>
        </pc:sldMkLst>
      </pc:sldChg>
      <pc:sldChg chg="del">
        <pc:chgData name="Matthieu De Mari" userId="dfb708c9-d8dc-439f-9a3b-c772bf4a311c" providerId="ADAL" clId="{1FE71F4D-2AFD-4838-AD3C-62D890D2AB41}" dt="2023-01-26T03:26:20.561" v="1435" actId="47"/>
        <pc:sldMkLst>
          <pc:docMk/>
          <pc:sldMk cId="1737018993" sldId="513"/>
        </pc:sldMkLst>
      </pc:sldChg>
      <pc:sldChg chg="del">
        <pc:chgData name="Matthieu De Mari" userId="dfb708c9-d8dc-439f-9a3b-c772bf4a311c" providerId="ADAL" clId="{1FE71F4D-2AFD-4838-AD3C-62D890D2AB41}" dt="2023-01-26T03:26:21.614" v="1436" actId="47"/>
        <pc:sldMkLst>
          <pc:docMk/>
          <pc:sldMk cId="2222172378" sldId="514"/>
        </pc:sldMkLst>
      </pc:sldChg>
      <pc:sldChg chg="del">
        <pc:chgData name="Matthieu De Mari" userId="dfb708c9-d8dc-439f-9a3b-c772bf4a311c" providerId="ADAL" clId="{1FE71F4D-2AFD-4838-AD3C-62D890D2AB41}" dt="2023-01-26T03:13:46.024" v="0" actId="47"/>
        <pc:sldMkLst>
          <pc:docMk/>
          <pc:sldMk cId="105170546" sldId="516"/>
        </pc:sldMkLst>
      </pc:sldChg>
      <pc:sldChg chg="del">
        <pc:chgData name="Matthieu De Mari" userId="dfb708c9-d8dc-439f-9a3b-c772bf4a311c" providerId="ADAL" clId="{1FE71F4D-2AFD-4838-AD3C-62D890D2AB41}" dt="2023-01-26T03:14:43.951" v="185" actId="47"/>
        <pc:sldMkLst>
          <pc:docMk/>
          <pc:sldMk cId="1464669599" sldId="517"/>
        </pc:sldMkLst>
      </pc:sldChg>
      <pc:sldChg chg="del">
        <pc:chgData name="Matthieu De Mari" userId="dfb708c9-d8dc-439f-9a3b-c772bf4a311c" providerId="ADAL" clId="{1FE71F4D-2AFD-4838-AD3C-62D890D2AB41}" dt="2023-01-26T03:14:44.661" v="186" actId="47"/>
        <pc:sldMkLst>
          <pc:docMk/>
          <pc:sldMk cId="3190584464" sldId="518"/>
        </pc:sldMkLst>
      </pc:sldChg>
      <pc:sldChg chg="del">
        <pc:chgData name="Matthieu De Mari" userId="dfb708c9-d8dc-439f-9a3b-c772bf4a311c" providerId="ADAL" clId="{1FE71F4D-2AFD-4838-AD3C-62D890D2AB41}" dt="2023-01-26T03:26:21.614" v="1436" actId="47"/>
        <pc:sldMkLst>
          <pc:docMk/>
          <pc:sldMk cId="3542605904" sldId="519"/>
        </pc:sldMkLst>
      </pc:sldChg>
      <pc:sldChg chg="del">
        <pc:chgData name="Matthieu De Mari" userId="dfb708c9-d8dc-439f-9a3b-c772bf4a311c" providerId="ADAL" clId="{1FE71F4D-2AFD-4838-AD3C-62D890D2AB41}" dt="2023-01-26T03:26:16.739" v="1431" actId="47"/>
        <pc:sldMkLst>
          <pc:docMk/>
          <pc:sldMk cId="584692631" sldId="521"/>
        </pc:sldMkLst>
      </pc:sldChg>
      <pc:sldChg chg="del">
        <pc:chgData name="Matthieu De Mari" userId="dfb708c9-d8dc-439f-9a3b-c772bf4a311c" providerId="ADAL" clId="{1FE71F4D-2AFD-4838-AD3C-62D890D2AB41}" dt="2023-01-26T03:26:16.739" v="1431" actId="47"/>
        <pc:sldMkLst>
          <pc:docMk/>
          <pc:sldMk cId="3754516330" sldId="522"/>
        </pc:sldMkLst>
      </pc:sldChg>
      <pc:sldChg chg="del">
        <pc:chgData name="Matthieu De Mari" userId="dfb708c9-d8dc-439f-9a3b-c772bf4a311c" providerId="ADAL" clId="{1FE71F4D-2AFD-4838-AD3C-62D890D2AB41}" dt="2023-01-26T03:26:16.739" v="1431" actId="47"/>
        <pc:sldMkLst>
          <pc:docMk/>
          <pc:sldMk cId="2978828430" sldId="523"/>
        </pc:sldMkLst>
      </pc:sldChg>
      <pc:sldChg chg="del">
        <pc:chgData name="Matthieu De Mari" userId="dfb708c9-d8dc-439f-9a3b-c772bf4a311c" providerId="ADAL" clId="{1FE71F4D-2AFD-4838-AD3C-62D890D2AB41}" dt="2023-01-26T03:26:16.739" v="1431" actId="47"/>
        <pc:sldMkLst>
          <pc:docMk/>
          <pc:sldMk cId="4292607168" sldId="524"/>
        </pc:sldMkLst>
      </pc:sldChg>
      <pc:sldChg chg="del">
        <pc:chgData name="Matthieu De Mari" userId="dfb708c9-d8dc-439f-9a3b-c772bf4a311c" providerId="ADAL" clId="{1FE71F4D-2AFD-4838-AD3C-62D890D2AB41}" dt="2023-01-26T03:26:16.739" v="1431" actId="47"/>
        <pc:sldMkLst>
          <pc:docMk/>
          <pc:sldMk cId="3319067538" sldId="525"/>
        </pc:sldMkLst>
      </pc:sldChg>
      <pc:sldChg chg="del">
        <pc:chgData name="Matthieu De Mari" userId="dfb708c9-d8dc-439f-9a3b-c772bf4a311c" providerId="ADAL" clId="{1FE71F4D-2AFD-4838-AD3C-62D890D2AB41}" dt="2023-01-26T03:26:16.739" v="1431" actId="47"/>
        <pc:sldMkLst>
          <pc:docMk/>
          <pc:sldMk cId="1164017902" sldId="526"/>
        </pc:sldMkLst>
      </pc:sldChg>
      <pc:sldChg chg="del">
        <pc:chgData name="Matthieu De Mari" userId="dfb708c9-d8dc-439f-9a3b-c772bf4a311c" providerId="ADAL" clId="{1FE71F4D-2AFD-4838-AD3C-62D890D2AB41}" dt="2023-01-26T03:26:17.977" v="1432" actId="47"/>
        <pc:sldMkLst>
          <pc:docMk/>
          <pc:sldMk cId="3692904375" sldId="527"/>
        </pc:sldMkLst>
      </pc:sldChg>
      <pc:sldChg chg="del">
        <pc:chgData name="Matthieu De Mari" userId="dfb708c9-d8dc-439f-9a3b-c772bf4a311c" providerId="ADAL" clId="{1FE71F4D-2AFD-4838-AD3C-62D890D2AB41}" dt="2023-01-26T03:26:16.739" v="1431" actId="47"/>
        <pc:sldMkLst>
          <pc:docMk/>
          <pc:sldMk cId="3778560088" sldId="528"/>
        </pc:sldMkLst>
      </pc:sldChg>
      <pc:sldChg chg="del">
        <pc:chgData name="Matthieu De Mari" userId="dfb708c9-d8dc-439f-9a3b-c772bf4a311c" providerId="ADAL" clId="{1FE71F4D-2AFD-4838-AD3C-62D890D2AB41}" dt="2023-01-26T03:26:17.977" v="1432" actId="47"/>
        <pc:sldMkLst>
          <pc:docMk/>
          <pc:sldMk cId="6782498" sldId="529"/>
        </pc:sldMkLst>
      </pc:sldChg>
      <pc:sldChg chg="del">
        <pc:chgData name="Matthieu De Mari" userId="dfb708c9-d8dc-439f-9a3b-c772bf4a311c" providerId="ADAL" clId="{1FE71F4D-2AFD-4838-AD3C-62D890D2AB41}" dt="2023-01-26T03:26:07.622" v="1425" actId="47"/>
        <pc:sldMkLst>
          <pc:docMk/>
          <pc:sldMk cId="4186882371" sldId="530"/>
        </pc:sldMkLst>
      </pc:sldChg>
      <pc:sldChg chg="del">
        <pc:chgData name="Matthieu De Mari" userId="dfb708c9-d8dc-439f-9a3b-c772bf4a311c" providerId="ADAL" clId="{1FE71F4D-2AFD-4838-AD3C-62D890D2AB41}" dt="2023-01-26T03:26:07.622" v="1425" actId="47"/>
        <pc:sldMkLst>
          <pc:docMk/>
          <pc:sldMk cId="2928774359" sldId="531"/>
        </pc:sldMkLst>
      </pc:sldChg>
      <pc:sldChg chg="del">
        <pc:chgData name="Matthieu De Mari" userId="dfb708c9-d8dc-439f-9a3b-c772bf4a311c" providerId="ADAL" clId="{1FE71F4D-2AFD-4838-AD3C-62D890D2AB41}" dt="2023-01-26T03:26:07.622" v="1425" actId="47"/>
        <pc:sldMkLst>
          <pc:docMk/>
          <pc:sldMk cId="1791705232" sldId="532"/>
        </pc:sldMkLst>
      </pc:sldChg>
      <pc:sldChg chg="del">
        <pc:chgData name="Matthieu De Mari" userId="dfb708c9-d8dc-439f-9a3b-c772bf4a311c" providerId="ADAL" clId="{1FE71F4D-2AFD-4838-AD3C-62D890D2AB41}" dt="2023-01-26T03:26:07.622" v="1425" actId="47"/>
        <pc:sldMkLst>
          <pc:docMk/>
          <pc:sldMk cId="2153130604" sldId="533"/>
        </pc:sldMkLst>
      </pc:sldChg>
      <pc:sldChg chg="del">
        <pc:chgData name="Matthieu De Mari" userId="dfb708c9-d8dc-439f-9a3b-c772bf4a311c" providerId="ADAL" clId="{1FE71F4D-2AFD-4838-AD3C-62D890D2AB41}" dt="2023-01-26T03:26:10.977" v="1427" actId="47"/>
        <pc:sldMkLst>
          <pc:docMk/>
          <pc:sldMk cId="434677060" sldId="534"/>
        </pc:sldMkLst>
      </pc:sldChg>
      <pc:sldChg chg="del">
        <pc:chgData name="Matthieu De Mari" userId="dfb708c9-d8dc-439f-9a3b-c772bf4a311c" providerId="ADAL" clId="{1FE71F4D-2AFD-4838-AD3C-62D890D2AB41}" dt="2023-01-26T03:26:17.977" v="1432" actId="47"/>
        <pc:sldMkLst>
          <pc:docMk/>
          <pc:sldMk cId="3324878099" sldId="535"/>
        </pc:sldMkLst>
      </pc:sldChg>
      <pc:sldChg chg="del">
        <pc:chgData name="Matthieu De Mari" userId="dfb708c9-d8dc-439f-9a3b-c772bf4a311c" providerId="ADAL" clId="{1FE71F4D-2AFD-4838-AD3C-62D890D2AB41}" dt="2023-01-26T03:26:17.977" v="1432" actId="47"/>
        <pc:sldMkLst>
          <pc:docMk/>
          <pc:sldMk cId="1038226095" sldId="536"/>
        </pc:sldMkLst>
      </pc:sldChg>
      <pc:sldChg chg="del">
        <pc:chgData name="Matthieu De Mari" userId="dfb708c9-d8dc-439f-9a3b-c772bf4a311c" providerId="ADAL" clId="{1FE71F4D-2AFD-4838-AD3C-62D890D2AB41}" dt="2023-01-26T03:26:17.977" v="1432" actId="47"/>
        <pc:sldMkLst>
          <pc:docMk/>
          <pc:sldMk cId="453944168" sldId="538"/>
        </pc:sldMkLst>
      </pc:sldChg>
      <pc:sldChg chg="del">
        <pc:chgData name="Matthieu De Mari" userId="dfb708c9-d8dc-439f-9a3b-c772bf4a311c" providerId="ADAL" clId="{1FE71F4D-2AFD-4838-AD3C-62D890D2AB41}" dt="2023-01-26T03:26:17.977" v="1432" actId="47"/>
        <pc:sldMkLst>
          <pc:docMk/>
          <pc:sldMk cId="545763732" sldId="539"/>
        </pc:sldMkLst>
      </pc:sldChg>
      <pc:sldChg chg="del">
        <pc:chgData name="Matthieu De Mari" userId="dfb708c9-d8dc-439f-9a3b-c772bf4a311c" providerId="ADAL" clId="{1FE71F4D-2AFD-4838-AD3C-62D890D2AB41}" dt="2023-01-26T03:26:17.977" v="1432" actId="47"/>
        <pc:sldMkLst>
          <pc:docMk/>
          <pc:sldMk cId="3203638510" sldId="540"/>
        </pc:sldMkLst>
      </pc:sldChg>
      <pc:sldChg chg="del">
        <pc:chgData name="Matthieu De Mari" userId="dfb708c9-d8dc-439f-9a3b-c772bf4a311c" providerId="ADAL" clId="{1FE71F4D-2AFD-4838-AD3C-62D890D2AB41}" dt="2023-01-26T03:26:17.977" v="1432" actId="47"/>
        <pc:sldMkLst>
          <pc:docMk/>
          <pc:sldMk cId="979270256" sldId="541"/>
        </pc:sldMkLst>
      </pc:sldChg>
      <pc:sldChg chg="del">
        <pc:chgData name="Matthieu De Mari" userId="dfb708c9-d8dc-439f-9a3b-c772bf4a311c" providerId="ADAL" clId="{1FE71F4D-2AFD-4838-AD3C-62D890D2AB41}" dt="2023-01-26T03:26:18.975" v="1433" actId="47"/>
        <pc:sldMkLst>
          <pc:docMk/>
          <pc:sldMk cId="3916751870" sldId="542"/>
        </pc:sldMkLst>
      </pc:sldChg>
      <pc:sldChg chg="del">
        <pc:chgData name="Matthieu De Mari" userId="dfb708c9-d8dc-439f-9a3b-c772bf4a311c" providerId="ADAL" clId="{1FE71F4D-2AFD-4838-AD3C-62D890D2AB41}" dt="2023-01-26T03:26:18.975" v="1433" actId="47"/>
        <pc:sldMkLst>
          <pc:docMk/>
          <pc:sldMk cId="2212613338" sldId="543"/>
        </pc:sldMkLst>
      </pc:sldChg>
      <pc:sldChg chg="del">
        <pc:chgData name="Matthieu De Mari" userId="dfb708c9-d8dc-439f-9a3b-c772bf4a311c" providerId="ADAL" clId="{1FE71F4D-2AFD-4838-AD3C-62D890D2AB41}" dt="2023-01-26T03:26:18.975" v="1433" actId="47"/>
        <pc:sldMkLst>
          <pc:docMk/>
          <pc:sldMk cId="3100334900" sldId="544"/>
        </pc:sldMkLst>
      </pc:sldChg>
      <pc:sldChg chg="del">
        <pc:chgData name="Matthieu De Mari" userId="dfb708c9-d8dc-439f-9a3b-c772bf4a311c" providerId="ADAL" clId="{1FE71F4D-2AFD-4838-AD3C-62D890D2AB41}" dt="2023-01-26T03:26:18.975" v="1433" actId="47"/>
        <pc:sldMkLst>
          <pc:docMk/>
          <pc:sldMk cId="618201935" sldId="545"/>
        </pc:sldMkLst>
      </pc:sldChg>
      <pc:sldChg chg="del">
        <pc:chgData name="Matthieu De Mari" userId="dfb708c9-d8dc-439f-9a3b-c772bf4a311c" providerId="ADAL" clId="{1FE71F4D-2AFD-4838-AD3C-62D890D2AB41}" dt="2023-01-26T03:26:18.975" v="1433" actId="47"/>
        <pc:sldMkLst>
          <pc:docMk/>
          <pc:sldMk cId="1364776476" sldId="546"/>
        </pc:sldMkLst>
      </pc:sldChg>
      <pc:sldChg chg="del">
        <pc:chgData name="Matthieu De Mari" userId="dfb708c9-d8dc-439f-9a3b-c772bf4a311c" providerId="ADAL" clId="{1FE71F4D-2AFD-4838-AD3C-62D890D2AB41}" dt="2023-01-26T03:26:18.975" v="1433" actId="47"/>
        <pc:sldMkLst>
          <pc:docMk/>
          <pc:sldMk cId="2209653093" sldId="547"/>
        </pc:sldMkLst>
      </pc:sldChg>
      <pc:sldChg chg="del">
        <pc:chgData name="Matthieu De Mari" userId="dfb708c9-d8dc-439f-9a3b-c772bf4a311c" providerId="ADAL" clId="{1FE71F4D-2AFD-4838-AD3C-62D890D2AB41}" dt="2023-01-26T03:26:18.975" v="1433" actId="47"/>
        <pc:sldMkLst>
          <pc:docMk/>
          <pc:sldMk cId="1753014364" sldId="548"/>
        </pc:sldMkLst>
      </pc:sldChg>
      <pc:sldChg chg="del">
        <pc:chgData name="Matthieu De Mari" userId="dfb708c9-d8dc-439f-9a3b-c772bf4a311c" providerId="ADAL" clId="{1FE71F4D-2AFD-4838-AD3C-62D890D2AB41}" dt="2023-01-26T03:26:14.748" v="1430" actId="47"/>
        <pc:sldMkLst>
          <pc:docMk/>
          <pc:sldMk cId="3852147676" sldId="549"/>
        </pc:sldMkLst>
      </pc:sldChg>
      <pc:sldChg chg="del">
        <pc:chgData name="Matthieu De Mari" userId="dfb708c9-d8dc-439f-9a3b-c772bf4a311c" providerId="ADAL" clId="{1FE71F4D-2AFD-4838-AD3C-62D890D2AB41}" dt="2023-01-26T03:26:19.703" v="1434" actId="47"/>
        <pc:sldMkLst>
          <pc:docMk/>
          <pc:sldMk cId="781342620" sldId="550"/>
        </pc:sldMkLst>
      </pc:sldChg>
      <pc:sldChg chg="del">
        <pc:chgData name="Matthieu De Mari" userId="dfb708c9-d8dc-439f-9a3b-c772bf4a311c" providerId="ADAL" clId="{1FE71F4D-2AFD-4838-AD3C-62D890D2AB41}" dt="2023-01-26T03:26:19.703" v="1434" actId="47"/>
        <pc:sldMkLst>
          <pc:docMk/>
          <pc:sldMk cId="243822673" sldId="551"/>
        </pc:sldMkLst>
      </pc:sldChg>
      <pc:sldChg chg="del">
        <pc:chgData name="Matthieu De Mari" userId="dfb708c9-d8dc-439f-9a3b-c772bf4a311c" providerId="ADAL" clId="{1FE71F4D-2AFD-4838-AD3C-62D890D2AB41}" dt="2023-01-26T03:26:21.614" v="1436" actId="47"/>
        <pc:sldMkLst>
          <pc:docMk/>
          <pc:sldMk cId="3244809207" sldId="552"/>
        </pc:sldMkLst>
      </pc:sldChg>
      <pc:sldChg chg="del">
        <pc:chgData name="Matthieu De Mari" userId="dfb708c9-d8dc-439f-9a3b-c772bf4a311c" providerId="ADAL" clId="{1FE71F4D-2AFD-4838-AD3C-62D890D2AB41}" dt="2023-01-26T03:26:21.614" v="1436" actId="47"/>
        <pc:sldMkLst>
          <pc:docMk/>
          <pc:sldMk cId="557043841" sldId="553"/>
        </pc:sldMkLst>
      </pc:sldChg>
      <pc:sldChg chg="del">
        <pc:chgData name="Matthieu De Mari" userId="dfb708c9-d8dc-439f-9a3b-c772bf4a311c" providerId="ADAL" clId="{1FE71F4D-2AFD-4838-AD3C-62D890D2AB41}" dt="2023-01-26T03:26:20.561" v="1435" actId="47"/>
        <pc:sldMkLst>
          <pc:docMk/>
          <pc:sldMk cId="49853049" sldId="554"/>
        </pc:sldMkLst>
      </pc:sldChg>
      <pc:sldChg chg="del">
        <pc:chgData name="Matthieu De Mari" userId="dfb708c9-d8dc-439f-9a3b-c772bf4a311c" providerId="ADAL" clId="{1FE71F4D-2AFD-4838-AD3C-62D890D2AB41}" dt="2023-01-26T03:26:20.561" v="1435" actId="47"/>
        <pc:sldMkLst>
          <pc:docMk/>
          <pc:sldMk cId="1241411798" sldId="555"/>
        </pc:sldMkLst>
      </pc:sldChg>
      <pc:sldChg chg="del">
        <pc:chgData name="Matthieu De Mari" userId="dfb708c9-d8dc-439f-9a3b-c772bf4a311c" providerId="ADAL" clId="{1FE71F4D-2AFD-4838-AD3C-62D890D2AB41}" dt="2023-01-26T03:26:20.561" v="1435" actId="47"/>
        <pc:sldMkLst>
          <pc:docMk/>
          <pc:sldMk cId="3592231447" sldId="556"/>
        </pc:sldMkLst>
      </pc:sldChg>
      <pc:sldChg chg="del">
        <pc:chgData name="Matthieu De Mari" userId="dfb708c9-d8dc-439f-9a3b-c772bf4a311c" providerId="ADAL" clId="{1FE71F4D-2AFD-4838-AD3C-62D890D2AB41}" dt="2023-01-26T03:26:20.561" v="1435" actId="47"/>
        <pc:sldMkLst>
          <pc:docMk/>
          <pc:sldMk cId="1473552207" sldId="557"/>
        </pc:sldMkLst>
      </pc:sldChg>
      <pc:sldChg chg="del">
        <pc:chgData name="Matthieu De Mari" userId="dfb708c9-d8dc-439f-9a3b-c772bf4a311c" providerId="ADAL" clId="{1FE71F4D-2AFD-4838-AD3C-62D890D2AB41}" dt="2023-01-26T03:26:21.614" v="1436" actId="47"/>
        <pc:sldMkLst>
          <pc:docMk/>
          <pc:sldMk cId="681620648" sldId="558"/>
        </pc:sldMkLst>
      </pc:sldChg>
      <pc:sldChg chg="del">
        <pc:chgData name="Matthieu De Mari" userId="dfb708c9-d8dc-439f-9a3b-c772bf4a311c" providerId="ADAL" clId="{1FE71F4D-2AFD-4838-AD3C-62D890D2AB41}" dt="2023-01-26T03:26:21.614" v="1436" actId="47"/>
        <pc:sldMkLst>
          <pc:docMk/>
          <pc:sldMk cId="2925518171" sldId="559"/>
        </pc:sldMkLst>
      </pc:sldChg>
      <pc:sldChg chg="del">
        <pc:chgData name="Matthieu De Mari" userId="dfb708c9-d8dc-439f-9a3b-c772bf4a311c" providerId="ADAL" clId="{1FE71F4D-2AFD-4838-AD3C-62D890D2AB41}" dt="2023-01-26T03:26:21.614" v="1436" actId="47"/>
        <pc:sldMkLst>
          <pc:docMk/>
          <pc:sldMk cId="2360942240" sldId="560"/>
        </pc:sldMkLst>
      </pc:sldChg>
      <pc:sldChg chg="del">
        <pc:chgData name="Matthieu De Mari" userId="dfb708c9-d8dc-439f-9a3b-c772bf4a311c" providerId="ADAL" clId="{1FE71F4D-2AFD-4838-AD3C-62D890D2AB41}" dt="2023-01-26T03:26:21.614" v="1436" actId="47"/>
        <pc:sldMkLst>
          <pc:docMk/>
          <pc:sldMk cId="1869178321" sldId="561"/>
        </pc:sldMkLst>
      </pc:sldChg>
      <pc:sldChg chg="del">
        <pc:chgData name="Matthieu De Mari" userId="dfb708c9-d8dc-439f-9a3b-c772bf4a311c" providerId="ADAL" clId="{1FE71F4D-2AFD-4838-AD3C-62D890D2AB41}" dt="2023-01-26T03:26:21.614" v="1436" actId="47"/>
        <pc:sldMkLst>
          <pc:docMk/>
          <pc:sldMk cId="494556532" sldId="562"/>
        </pc:sldMkLst>
      </pc:sldChg>
      <pc:sldChg chg="del">
        <pc:chgData name="Matthieu De Mari" userId="dfb708c9-d8dc-439f-9a3b-c772bf4a311c" providerId="ADAL" clId="{1FE71F4D-2AFD-4838-AD3C-62D890D2AB41}" dt="2023-01-26T03:26:21.614" v="1436" actId="47"/>
        <pc:sldMkLst>
          <pc:docMk/>
          <pc:sldMk cId="2659795063" sldId="563"/>
        </pc:sldMkLst>
      </pc:sldChg>
      <pc:sldChg chg="modSp add del mod">
        <pc:chgData name="Matthieu De Mari" userId="dfb708c9-d8dc-439f-9a3b-c772bf4a311c" providerId="ADAL" clId="{1FE71F4D-2AFD-4838-AD3C-62D890D2AB41}" dt="2023-01-26T03:47:39.790" v="2759" actId="5793"/>
        <pc:sldMkLst>
          <pc:docMk/>
          <pc:sldMk cId="3208516839" sldId="564"/>
        </pc:sldMkLst>
        <pc:spChg chg="mod">
          <ac:chgData name="Matthieu De Mari" userId="dfb708c9-d8dc-439f-9a3b-c772bf4a311c" providerId="ADAL" clId="{1FE71F4D-2AFD-4838-AD3C-62D890D2AB41}" dt="2023-01-26T03:47:39.790" v="2759" actId="5793"/>
          <ac:spMkLst>
            <pc:docMk/>
            <pc:sldMk cId="3208516839" sldId="564"/>
            <ac:spMk id="2" creationId="{BF44384B-85D2-3792-0E49-F97AF47DA424}"/>
          </ac:spMkLst>
        </pc:spChg>
      </pc:sldChg>
      <pc:sldChg chg="modSp add del mod">
        <pc:chgData name="Matthieu De Mari" userId="dfb708c9-d8dc-439f-9a3b-c772bf4a311c" providerId="ADAL" clId="{1FE71F4D-2AFD-4838-AD3C-62D890D2AB41}" dt="2023-01-26T03:50:51.556" v="2907" actId="20577"/>
        <pc:sldMkLst>
          <pc:docMk/>
          <pc:sldMk cId="2506094589" sldId="565"/>
        </pc:sldMkLst>
        <pc:spChg chg="mod">
          <ac:chgData name="Matthieu De Mari" userId="dfb708c9-d8dc-439f-9a3b-c772bf4a311c" providerId="ADAL" clId="{1FE71F4D-2AFD-4838-AD3C-62D890D2AB41}" dt="2023-01-26T03:50:51.556" v="2907" actId="20577"/>
          <ac:spMkLst>
            <pc:docMk/>
            <pc:sldMk cId="2506094589" sldId="565"/>
            <ac:spMk id="7" creationId="{351BBB68-C97A-F968-8AD2-DE508BF2C073}"/>
          </ac:spMkLst>
        </pc:spChg>
      </pc:sldChg>
      <pc:sldChg chg="add del">
        <pc:chgData name="Matthieu De Mari" userId="dfb708c9-d8dc-439f-9a3b-c772bf4a311c" providerId="ADAL" clId="{1FE71F4D-2AFD-4838-AD3C-62D890D2AB41}" dt="2023-01-26T03:47:54.867" v="2760"/>
        <pc:sldMkLst>
          <pc:docMk/>
          <pc:sldMk cId="2861982866" sldId="566"/>
        </pc:sldMkLst>
      </pc:sldChg>
      <pc:sldChg chg="del">
        <pc:chgData name="Matthieu De Mari" userId="dfb708c9-d8dc-439f-9a3b-c772bf4a311c" providerId="ADAL" clId="{1FE71F4D-2AFD-4838-AD3C-62D890D2AB41}" dt="2023-01-26T03:26:23.122" v="1437" actId="47"/>
        <pc:sldMkLst>
          <pc:docMk/>
          <pc:sldMk cId="2118947663" sldId="567"/>
        </pc:sldMkLst>
      </pc:sldChg>
      <pc:sldChg chg="add del">
        <pc:chgData name="Matthieu De Mari" userId="dfb708c9-d8dc-439f-9a3b-c772bf4a311c" providerId="ADAL" clId="{1FE71F4D-2AFD-4838-AD3C-62D890D2AB41}" dt="2023-01-26T03:48:39.892" v="2763" actId="47"/>
        <pc:sldMkLst>
          <pc:docMk/>
          <pc:sldMk cId="209871370" sldId="568"/>
        </pc:sldMkLst>
      </pc:sldChg>
      <pc:sldChg chg="del">
        <pc:chgData name="Matthieu De Mari" userId="dfb708c9-d8dc-439f-9a3b-c772bf4a311c" providerId="ADAL" clId="{1FE71F4D-2AFD-4838-AD3C-62D890D2AB41}" dt="2023-01-26T03:35:08.540" v="2526" actId="47"/>
        <pc:sldMkLst>
          <pc:docMk/>
          <pc:sldMk cId="3190040579" sldId="569"/>
        </pc:sldMkLst>
      </pc:sldChg>
      <pc:sldChg chg="modSp mod">
        <pc:chgData name="Matthieu De Mari" userId="dfb708c9-d8dc-439f-9a3b-c772bf4a311c" providerId="ADAL" clId="{1FE71F4D-2AFD-4838-AD3C-62D890D2AB41}" dt="2023-01-26T07:08:28.734" v="4894" actId="27636"/>
        <pc:sldMkLst>
          <pc:docMk/>
          <pc:sldMk cId="548617228" sldId="570"/>
        </pc:sldMkLst>
        <pc:spChg chg="mod">
          <ac:chgData name="Matthieu De Mari" userId="dfb708c9-d8dc-439f-9a3b-c772bf4a311c" providerId="ADAL" clId="{1FE71F4D-2AFD-4838-AD3C-62D890D2AB41}" dt="2023-01-26T07:08:28.734" v="4894" actId="27636"/>
          <ac:spMkLst>
            <pc:docMk/>
            <pc:sldMk cId="548617228" sldId="570"/>
            <ac:spMk id="3" creationId="{E475B357-0886-EDDA-5F55-77F580FB4D9B}"/>
          </ac:spMkLst>
        </pc:spChg>
      </pc:sldChg>
      <pc:sldChg chg="del">
        <pc:chgData name="Matthieu De Mari" userId="dfb708c9-d8dc-439f-9a3b-c772bf4a311c" providerId="ADAL" clId="{1FE71F4D-2AFD-4838-AD3C-62D890D2AB41}" dt="2023-01-26T03:34:55.698" v="2516" actId="47"/>
        <pc:sldMkLst>
          <pc:docMk/>
          <pc:sldMk cId="353688173" sldId="571"/>
        </pc:sldMkLst>
      </pc:sldChg>
      <pc:sldChg chg="del">
        <pc:chgData name="Matthieu De Mari" userId="dfb708c9-d8dc-439f-9a3b-c772bf4a311c" providerId="ADAL" clId="{1FE71F4D-2AFD-4838-AD3C-62D890D2AB41}" dt="2023-01-26T03:26:23.122" v="1437" actId="47"/>
        <pc:sldMkLst>
          <pc:docMk/>
          <pc:sldMk cId="757709305" sldId="572"/>
        </pc:sldMkLst>
      </pc:sldChg>
      <pc:sldChg chg="del">
        <pc:chgData name="Matthieu De Mari" userId="dfb708c9-d8dc-439f-9a3b-c772bf4a311c" providerId="ADAL" clId="{1FE71F4D-2AFD-4838-AD3C-62D890D2AB41}" dt="2023-01-26T03:26:23.122" v="1437" actId="47"/>
        <pc:sldMkLst>
          <pc:docMk/>
          <pc:sldMk cId="3960741178" sldId="573"/>
        </pc:sldMkLst>
      </pc:sldChg>
      <pc:sldChg chg="del">
        <pc:chgData name="Matthieu De Mari" userId="dfb708c9-d8dc-439f-9a3b-c772bf4a311c" providerId="ADAL" clId="{1FE71F4D-2AFD-4838-AD3C-62D890D2AB41}" dt="2023-01-26T03:26:23.122" v="1437" actId="47"/>
        <pc:sldMkLst>
          <pc:docMk/>
          <pc:sldMk cId="2111657733" sldId="574"/>
        </pc:sldMkLst>
      </pc:sldChg>
      <pc:sldChg chg="del">
        <pc:chgData name="Matthieu De Mari" userId="dfb708c9-d8dc-439f-9a3b-c772bf4a311c" providerId="ADAL" clId="{1FE71F4D-2AFD-4838-AD3C-62D890D2AB41}" dt="2023-01-26T03:26:23.122" v="1437" actId="47"/>
        <pc:sldMkLst>
          <pc:docMk/>
          <pc:sldMk cId="2674170786" sldId="575"/>
        </pc:sldMkLst>
      </pc:sldChg>
      <pc:sldChg chg="del">
        <pc:chgData name="Matthieu De Mari" userId="dfb708c9-d8dc-439f-9a3b-c772bf4a311c" providerId="ADAL" clId="{1FE71F4D-2AFD-4838-AD3C-62D890D2AB41}" dt="2023-01-26T03:26:23.122" v="1437" actId="47"/>
        <pc:sldMkLst>
          <pc:docMk/>
          <pc:sldMk cId="4180016153" sldId="576"/>
        </pc:sldMkLst>
      </pc:sldChg>
      <pc:sldChg chg="modSp add del mod">
        <pc:chgData name="Matthieu De Mari" userId="dfb708c9-d8dc-439f-9a3b-c772bf4a311c" providerId="ADAL" clId="{1FE71F4D-2AFD-4838-AD3C-62D890D2AB41}" dt="2023-01-26T03:51:54.981" v="3008" actId="14100"/>
        <pc:sldMkLst>
          <pc:docMk/>
          <pc:sldMk cId="1620224169" sldId="577"/>
        </pc:sldMkLst>
        <pc:spChg chg="mod">
          <ac:chgData name="Matthieu De Mari" userId="dfb708c9-d8dc-439f-9a3b-c772bf4a311c" providerId="ADAL" clId="{1FE71F4D-2AFD-4838-AD3C-62D890D2AB41}" dt="2023-01-26T03:51:54.981" v="3008" actId="14100"/>
          <ac:spMkLst>
            <pc:docMk/>
            <pc:sldMk cId="1620224169" sldId="577"/>
            <ac:spMk id="8" creationId="{56F73953-A2CE-A62E-D071-2A65983D9173}"/>
          </ac:spMkLst>
        </pc:spChg>
      </pc:sldChg>
      <pc:sldChg chg="add del">
        <pc:chgData name="Matthieu De Mari" userId="dfb708c9-d8dc-439f-9a3b-c772bf4a311c" providerId="ADAL" clId="{1FE71F4D-2AFD-4838-AD3C-62D890D2AB41}" dt="2023-01-26T03:49:42.808" v="2766"/>
        <pc:sldMkLst>
          <pc:docMk/>
          <pc:sldMk cId="174187107" sldId="578"/>
        </pc:sldMkLst>
      </pc:sldChg>
      <pc:sldChg chg="modSp add del mod">
        <pc:chgData name="Matthieu De Mari" userId="dfb708c9-d8dc-439f-9a3b-c772bf4a311c" providerId="ADAL" clId="{1FE71F4D-2AFD-4838-AD3C-62D890D2AB41}" dt="2023-01-26T03:51:52.153" v="3007" actId="14100"/>
        <pc:sldMkLst>
          <pc:docMk/>
          <pc:sldMk cId="3045576156" sldId="579"/>
        </pc:sldMkLst>
        <pc:spChg chg="mod">
          <ac:chgData name="Matthieu De Mari" userId="dfb708c9-d8dc-439f-9a3b-c772bf4a311c" providerId="ADAL" clId="{1FE71F4D-2AFD-4838-AD3C-62D890D2AB41}" dt="2023-01-26T03:51:52.153" v="3007" actId="14100"/>
          <ac:spMkLst>
            <pc:docMk/>
            <pc:sldMk cId="3045576156" sldId="579"/>
            <ac:spMk id="8" creationId="{56F73953-A2CE-A62E-D071-2A65983D9173}"/>
          </ac:spMkLst>
        </pc:spChg>
      </pc:sldChg>
      <pc:sldChg chg="del">
        <pc:chgData name="Matthieu De Mari" userId="dfb708c9-d8dc-439f-9a3b-c772bf4a311c" providerId="ADAL" clId="{1FE71F4D-2AFD-4838-AD3C-62D890D2AB41}" dt="2023-01-26T03:26:23.909" v="1438" actId="47"/>
        <pc:sldMkLst>
          <pc:docMk/>
          <pc:sldMk cId="4030169117" sldId="580"/>
        </pc:sldMkLst>
      </pc:sldChg>
      <pc:sldChg chg="add del">
        <pc:chgData name="Matthieu De Mari" userId="dfb708c9-d8dc-439f-9a3b-c772bf4a311c" providerId="ADAL" clId="{1FE71F4D-2AFD-4838-AD3C-62D890D2AB41}" dt="2023-01-26T03:49:42.808" v="2766"/>
        <pc:sldMkLst>
          <pc:docMk/>
          <pc:sldMk cId="2134879360" sldId="581"/>
        </pc:sldMkLst>
      </pc:sldChg>
      <pc:sldChg chg="add del">
        <pc:chgData name="Matthieu De Mari" userId="dfb708c9-d8dc-439f-9a3b-c772bf4a311c" providerId="ADAL" clId="{1FE71F4D-2AFD-4838-AD3C-62D890D2AB41}" dt="2023-01-26T03:49:42.808" v="2766"/>
        <pc:sldMkLst>
          <pc:docMk/>
          <pc:sldMk cId="1162878205" sldId="582"/>
        </pc:sldMkLst>
      </pc:sldChg>
      <pc:sldChg chg="modSp add del mod">
        <pc:chgData name="Matthieu De Mari" userId="dfb708c9-d8dc-439f-9a3b-c772bf4a311c" providerId="ADAL" clId="{1FE71F4D-2AFD-4838-AD3C-62D890D2AB41}" dt="2023-01-26T03:52:22.995" v="3014" actId="14100"/>
        <pc:sldMkLst>
          <pc:docMk/>
          <pc:sldMk cId="2761289253" sldId="583"/>
        </pc:sldMkLst>
        <pc:spChg chg="mod">
          <ac:chgData name="Matthieu De Mari" userId="dfb708c9-d8dc-439f-9a3b-c772bf4a311c" providerId="ADAL" clId="{1FE71F4D-2AFD-4838-AD3C-62D890D2AB41}" dt="2023-01-26T03:52:22.995" v="3014" actId="14100"/>
          <ac:spMkLst>
            <pc:docMk/>
            <pc:sldMk cId="2761289253" sldId="583"/>
            <ac:spMk id="2" creationId="{414B51D0-3157-BB55-3D73-2FB657EE111C}"/>
          </ac:spMkLst>
        </pc:spChg>
      </pc:sldChg>
      <pc:sldChg chg="modSp mod">
        <pc:chgData name="Matthieu De Mari" userId="dfb708c9-d8dc-439f-9a3b-c772bf4a311c" providerId="ADAL" clId="{1FE71F4D-2AFD-4838-AD3C-62D890D2AB41}" dt="2023-01-26T03:31:04.743" v="2051" actId="20577"/>
        <pc:sldMkLst>
          <pc:docMk/>
          <pc:sldMk cId="4234745274" sldId="584"/>
        </pc:sldMkLst>
        <pc:spChg chg="mod">
          <ac:chgData name="Matthieu De Mari" userId="dfb708c9-d8dc-439f-9a3b-c772bf4a311c" providerId="ADAL" clId="{1FE71F4D-2AFD-4838-AD3C-62D890D2AB41}" dt="2023-01-26T03:26:32.157" v="1441" actId="20577"/>
          <ac:spMkLst>
            <pc:docMk/>
            <pc:sldMk cId="4234745274" sldId="584"/>
            <ac:spMk id="2" creationId="{11A08BA8-9DEC-4471-8590-434E8D8BB4A0}"/>
          </ac:spMkLst>
        </pc:spChg>
        <pc:spChg chg="mod">
          <ac:chgData name="Matthieu De Mari" userId="dfb708c9-d8dc-439f-9a3b-c772bf4a311c" providerId="ADAL" clId="{1FE71F4D-2AFD-4838-AD3C-62D890D2AB41}" dt="2023-01-26T03:28:57.823" v="1810" actId="20577"/>
          <ac:spMkLst>
            <pc:docMk/>
            <pc:sldMk cId="4234745274" sldId="584"/>
            <ac:spMk id="3" creationId="{47E3549C-D723-41E6-8478-270ACE043694}"/>
          </ac:spMkLst>
        </pc:spChg>
        <pc:spChg chg="mod">
          <ac:chgData name="Matthieu De Mari" userId="dfb708c9-d8dc-439f-9a3b-c772bf4a311c" providerId="ADAL" clId="{1FE71F4D-2AFD-4838-AD3C-62D890D2AB41}" dt="2023-01-26T03:31:04.743" v="2051" actId="20577"/>
          <ac:spMkLst>
            <pc:docMk/>
            <pc:sldMk cId="4234745274" sldId="584"/>
            <ac:spMk id="4" creationId="{7E420A50-DCDA-4FEF-986F-775F53063E3A}"/>
          </ac:spMkLst>
        </pc:spChg>
      </pc:sldChg>
      <pc:sldChg chg="new">
        <pc:chgData name="Matthieu De Mari" userId="dfb708c9-d8dc-439f-9a3b-c772bf4a311c" providerId="ADAL" clId="{1FE71F4D-2AFD-4838-AD3C-62D890D2AB41}" dt="2023-01-26T03:13:48.361" v="1" actId="680"/>
        <pc:sldMkLst>
          <pc:docMk/>
          <pc:sldMk cId="757654497" sldId="585"/>
        </pc:sldMkLst>
      </pc:sldChg>
      <pc:sldChg chg="modSp add mod">
        <pc:chgData name="Matthieu De Mari" userId="dfb708c9-d8dc-439f-9a3b-c772bf4a311c" providerId="ADAL" clId="{1FE71F4D-2AFD-4838-AD3C-62D890D2AB41}" dt="2023-01-26T03:19:12.482" v="1025" actId="113"/>
        <pc:sldMkLst>
          <pc:docMk/>
          <pc:sldMk cId="29040365" sldId="586"/>
        </pc:sldMkLst>
        <pc:spChg chg="mod">
          <ac:chgData name="Matthieu De Mari" userId="dfb708c9-d8dc-439f-9a3b-c772bf4a311c" providerId="ADAL" clId="{1FE71F4D-2AFD-4838-AD3C-62D890D2AB41}" dt="2023-01-26T03:19:12.482" v="1025" actId="113"/>
          <ac:spMkLst>
            <pc:docMk/>
            <pc:sldMk cId="29040365" sldId="586"/>
            <ac:spMk id="3" creationId="{35995840-A9D9-479A-A34F-EA7DC229D38E}"/>
          </ac:spMkLst>
        </pc:spChg>
      </pc:sldChg>
      <pc:sldChg chg="modSp add mod">
        <pc:chgData name="Matthieu De Mari" userId="dfb708c9-d8dc-439f-9a3b-c772bf4a311c" providerId="ADAL" clId="{1FE71F4D-2AFD-4838-AD3C-62D890D2AB41}" dt="2023-01-26T03:27:59.683" v="1663" actId="113"/>
        <pc:sldMkLst>
          <pc:docMk/>
          <pc:sldMk cId="4096717383" sldId="587"/>
        </pc:sldMkLst>
        <pc:spChg chg="mod">
          <ac:chgData name="Matthieu De Mari" userId="dfb708c9-d8dc-439f-9a3b-c772bf4a311c" providerId="ADAL" clId="{1FE71F4D-2AFD-4838-AD3C-62D890D2AB41}" dt="2023-01-26T03:27:59.683" v="1663" actId="113"/>
          <ac:spMkLst>
            <pc:docMk/>
            <pc:sldMk cId="4096717383" sldId="587"/>
            <ac:spMk id="3" creationId="{35995840-A9D9-479A-A34F-EA7DC229D38E}"/>
          </ac:spMkLst>
        </pc:spChg>
      </pc:sldChg>
      <pc:sldChg chg="new del">
        <pc:chgData name="Matthieu De Mari" userId="dfb708c9-d8dc-439f-9a3b-c772bf4a311c" providerId="ADAL" clId="{1FE71F4D-2AFD-4838-AD3C-62D890D2AB41}" dt="2023-01-26T03:47:56.791" v="2761" actId="47"/>
        <pc:sldMkLst>
          <pc:docMk/>
          <pc:sldMk cId="2238802665" sldId="588"/>
        </pc:sldMkLst>
      </pc:sldChg>
      <pc:sldChg chg="addSp delSp modSp new mod modClrScheme chgLayout">
        <pc:chgData name="Matthieu De Mari" userId="dfb708c9-d8dc-439f-9a3b-c772bf4a311c" providerId="ADAL" clId="{1FE71F4D-2AFD-4838-AD3C-62D890D2AB41}" dt="2023-01-26T06:35:57.660" v="3350" actId="113"/>
        <pc:sldMkLst>
          <pc:docMk/>
          <pc:sldMk cId="2517159219" sldId="589"/>
        </pc:sldMkLst>
        <pc:spChg chg="del mod ord">
          <ac:chgData name="Matthieu De Mari" userId="dfb708c9-d8dc-439f-9a3b-c772bf4a311c" providerId="ADAL" clId="{1FE71F4D-2AFD-4838-AD3C-62D890D2AB41}" dt="2023-01-26T06:32:33.412" v="3015" actId="700"/>
          <ac:spMkLst>
            <pc:docMk/>
            <pc:sldMk cId="2517159219" sldId="589"/>
            <ac:spMk id="2" creationId="{B908A623-7161-470C-61D4-FE64AFF88491}"/>
          </ac:spMkLst>
        </pc:spChg>
        <pc:spChg chg="del mod ord">
          <ac:chgData name="Matthieu De Mari" userId="dfb708c9-d8dc-439f-9a3b-c772bf4a311c" providerId="ADAL" clId="{1FE71F4D-2AFD-4838-AD3C-62D890D2AB41}" dt="2023-01-26T06:32:33.412" v="3015" actId="700"/>
          <ac:spMkLst>
            <pc:docMk/>
            <pc:sldMk cId="2517159219" sldId="589"/>
            <ac:spMk id="3" creationId="{542AAAB8-24CC-4F6B-697B-D5664642D199}"/>
          </ac:spMkLst>
        </pc:spChg>
        <pc:spChg chg="add mod ord">
          <ac:chgData name="Matthieu De Mari" userId="dfb708c9-d8dc-439f-9a3b-c772bf4a311c" providerId="ADAL" clId="{1FE71F4D-2AFD-4838-AD3C-62D890D2AB41}" dt="2023-01-26T06:32:47.365" v="3035" actId="20577"/>
          <ac:spMkLst>
            <pc:docMk/>
            <pc:sldMk cId="2517159219" sldId="589"/>
            <ac:spMk id="4" creationId="{36318DF3-8281-ACB4-87A0-032835C40CB4}"/>
          </ac:spMkLst>
        </pc:spChg>
        <pc:spChg chg="add mod ord">
          <ac:chgData name="Matthieu De Mari" userId="dfb708c9-d8dc-439f-9a3b-c772bf4a311c" providerId="ADAL" clId="{1FE71F4D-2AFD-4838-AD3C-62D890D2AB41}" dt="2023-01-26T06:35:57.660" v="3350" actId="113"/>
          <ac:spMkLst>
            <pc:docMk/>
            <pc:sldMk cId="2517159219" sldId="589"/>
            <ac:spMk id="5" creationId="{907B618C-56C3-627D-97E6-AC5AB6A248D3}"/>
          </ac:spMkLst>
        </pc:spChg>
        <pc:spChg chg="add del mod ord">
          <ac:chgData name="Matthieu De Mari" userId="dfb708c9-d8dc-439f-9a3b-c772bf4a311c" providerId="ADAL" clId="{1FE71F4D-2AFD-4838-AD3C-62D890D2AB41}" dt="2023-01-26T06:32:50.199" v="3036" actId="478"/>
          <ac:spMkLst>
            <pc:docMk/>
            <pc:sldMk cId="2517159219" sldId="589"/>
            <ac:spMk id="6" creationId="{1A7D0F5F-5E82-0FEF-1D6D-490DF1003874}"/>
          </ac:spMkLst>
        </pc:spChg>
        <pc:picChg chg="add mod modCrop">
          <ac:chgData name="Matthieu De Mari" userId="dfb708c9-d8dc-439f-9a3b-c772bf4a311c" providerId="ADAL" clId="{1FE71F4D-2AFD-4838-AD3C-62D890D2AB41}" dt="2023-01-26T06:33:02.103" v="3040" actId="732"/>
          <ac:picMkLst>
            <pc:docMk/>
            <pc:sldMk cId="2517159219" sldId="589"/>
            <ac:picMk id="8" creationId="{D85C205C-5C41-45D2-D37B-3AA50CDCD071}"/>
          </ac:picMkLst>
        </pc:picChg>
        <pc:picChg chg="add mod">
          <ac:chgData name="Matthieu De Mari" userId="dfb708c9-d8dc-439f-9a3b-c772bf4a311c" providerId="ADAL" clId="{1FE71F4D-2AFD-4838-AD3C-62D890D2AB41}" dt="2023-01-26T06:33:26.332" v="3042" actId="1076"/>
          <ac:picMkLst>
            <pc:docMk/>
            <pc:sldMk cId="2517159219" sldId="589"/>
            <ac:picMk id="10" creationId="{F27CBDBD-8075-188E-4999-8ABE9C5EAEBD}"/>
          </ac:picMkLst>
        </pc:picChg>
        <pc:picChg chg="add del">
          <ac:chgData name="Matthieu De Mari" userId="dfb708c9-d8dc-439f-9a3b-c772bf4a311c" providerId="ADAL" clId="{1FE71F4D-2AFD-4838-AD3C-62D890D2AB41}" dt="2023-01-26T06:35:56.180" v="3349" actId="22"/>
          <ac:picMkLst>
            <pc:docMk/>
            <pc:sldMk cId="2517159219" sldId="589"/>
            <ac:picMk id="12" creationId="{3BF09AF5-5AE9-C0F2-05B8-219EC5288960}"/>
          </ac:picMkLst>
        </pc:picChg>
      </pc:sldChg>
      <pc:sldChg chg="addSp delSp modSp new mod modClrScheme chgLayout">
        <pc:chgData name="Matthieu De Mari" userId="dfb708c9-d8dc-439f-9a3b-c772bf4a311c" providerId="ADAL" clId="{1FE71F4D-2AFD-4838-AD3C-62D890D2AB41}" dt="2023-01-26T06:57:39.846" v="4488" actId="1076"/>
        <pc:sldMkLst>
          <pc:docMk/>
          <pc:sldMk cId="4137211541" sldId="590"/>
        </pc:sldMkLst>
        <pc:spChg chg="del mod ord">
          <ac:chgData name="Matthieu De Mari" userId="dfb708c9-d8dc-439f-9a3b-c772bf4a311c" providerId="ADAL" clId="{1FE71F4D-2AFD-4838-AD3C-62D890D2AB41}" dt="2023-01-26T06:51:54.427" v="4239" actId="700"/>
          <ac:spMkLst>
            <pc:docMk/>
            <pc:sldMk cId="4137211541" sldId="590"/>
            <ac:spMk id="2" creationId="{98E9EAA4-FC65-513A-91E3-E3EB4BBF92B1}"/>
          </ac:spMkLst>
        </pc:spChg>
        <pc:spChg chg="del mod ord">
          <ac:chgData name="Matthieu De Mari" userId="dfb708c9-d8dc-439f-9a3b-c772bf4a311c" providerId="ADAL" clId="{1FE71F4D-2AFD-4838-AD3C-62D890D2AB41}" dt="2023-01-26T06:51:54.427" v="4239" actId="700"/>
          <ac:spMkLst>
            <pc:docMk/>
            <pc:sldMk cId="4137211541" sldId="590"/>
            <ac:spMk id="3" creationId="{472FB4B0-F40B-2F3D-9884-34B617E358AF}"/>
          </ac:spMkLst>
        </pc:spChg>
        <pc:spChg chg="add mod ord">
          <ac:chgData name="Matthieu De Mari" userId="dfb708c9-d8dc-439f-9a3b-c772bf4a311c" providerId="ADAL" clId="{1FE71F4D-2AFD-4838-AD3C-62D890D2AB41}" dt="2023-01-26T06:57:32.861" v="4485" actId="700"/>
          <ac:spMkLst>
            <pc:docMk/>
            <pc:sldMk cId="4137211541" sldId="590"/>
            <ac:spMk id="4" creationId="{01810534-81B5-CA2F-921A-3DA24316B131}"/>
          </ac:spMkLst>
        </pc:spChg>
        <pc:spChg chg="add mod ord">
          <ac:chgData name="Matthieu De Mari" userId="dfb708c9-d8dc-439f-9a3b-c772bf4a311c" providerId="ADAL" clId="{1FE71F4D-2AFD-4838-AD3C-62D890D2AB41}" dt="2023-01-26T06:57:32.861" v="4485" actId="700"/>
          <ac:spMkLst>
            <pc:docMk/>
            <pc:sldMk cId="4137211541" sldId="590"/>
            <ac:spMk id="5" creationId="{0A7B0056-41D4-B489-229E-8C898A3A5904}"/>
          </ac:spMkLst>
        </pc:spChg>
        <pc:spChg chg="add del mod ord">
          <ac:chgData name="Matthieu De Mari" userId="dfb708c9-d8dc-439f-9a3b-c772bf4a311c" providerId="ADAL" clId="{1FE71F4D-2AFD-4838-AD3C-62D890D2AB41}" dt="2023-01-26T06:55:19.445" v="4405" actId="478"/>
          <ac:spMkLst>
            <pc:docMk/>
            <pc:sldMk cId="4137211541" sldId="590"/>
            <ac:spMk id="6" creationId="{0B47A0BD-3A76-E101-A384-82A9076395D1}"/>
          </ac:spMkLst>
        </pc:spChg>
        <pc:picChg chg="add mod">
          <ac:chgData name="Matthieu De Mari" userId="dfb708c9-d8dc-439f-9a3b-c772bf4a311c" providerId="ADAL" clId="{1FE71F4D-2AFD-4838-AD3C-62D890D2AB41}" dt="2023-01-26T06:57:39.846" v="4488" actId="1076"/>
          <ac:picMkLst>
            <pc:docMk/>
            <pc:sldMk cId="4137211541" sldId="590"/>
            <ac:picMk id="8" creationId="{63535244-B67A-4495-60F1-122BECDBD2A9}"/>
          </ac:picMkLst>
        </pc:picChg>
      </pc:sldChg>
      <pc:sldChg chg="addSp modSp new mod">
        <pc:chgData name="Matthieu De Mari" userId="dfb708c9-d8dc-439f-9a3b-c772bf4a311c" providerId="ADAL" clId="{1FE71F4D-2AFD-4838-AD3C-62D890D2AB41}" dt="2023-01-26T09:06:47.684" v="11137" actId="20577"/>
        <pc:sldMkLst>
          <pc:docMk/>
          <pc:sldMk cId="2947484205" sldId="591"/>
        </pc:sldMkLst>
        <pc:spChg chg="mod">
          <ac:chgData name="Matthieu De Mari" userId="dfb708c9-d8dc-439f-9a3b-c772bf4a311c" providerId="ADAL" clId="{1FE71F4D-2AFD-4838-AD3C-62D890D2AB41}" dt="2023-01-26T08:02:03.781" v="6850" actId="20577"/>
          <ac:spMkLst>
            <pc:docMk/>
            <pc:sldMk cId="2947484205" sldId="591"/>
            <ac:spMk id="2" creationId="{8E6CFB85-890C-CF06-4293-6A59483322FC}"/>
          </ac:spMkLst>
        </pc:spChg>
        <pc:spChg chg="mod">
          <ac:chgData name="Matthieu De Mari" userId="dfb708c9-d8dc-439f-9a3b-c772bf4a311c" providerId="ADAL" clId="{1FE71F4D-2AFD-4838-AD3C-62D890D2AB41}" dt="2023-01-26T09:06:47.684" v="11137" actId="20577"/>
          <ac:spMkLst>
            <pc:docMk/>
            <pc:sldMk cId="2947484205" sldId="591"/>
            <ac:spMk id="3" creationId="{039E8209-3BE5-7E9D-E54E-A7C1CF1222EE}"/>
          </ac:spMkLst>
        </pc:spChg>
        <pc:picChg chg="add mod">
          <ac:chgData name="Matthieu De Mari" userId="dfb708c9-d8dc-439f-9a3b-c772bf4a311c" providerId="ADAL" clId="{1FE71F4D-2AFD-4838-AD3C-62D890D2AB41}" dt="2023-01-26T08:03:20.009" v="6963" actId="1076"/>
          <ac:picMkLst>
            <pc:docMk/>
            <pc:sldMk cId="2947484205" sldId="591"/>
            <ac:picMk id="5" creationId="{CCD3D63F-B09C-5C9E-28E2-AE99CA93D4A0}"/>
          </ac:picMkLst>
        </pc:picChg>
      </pc:sldChg>
      <pc:sldChg chg="addSp modSp new mod modClrScheme chgLayout">
        <pc:chgData name="Matthieu De Mari" userId="dfb708c9-d8dc-439f-9a3b-c772bf4a311c" providerId="ADAL" clId="{1FE71F4D-2AFD-4838-AD3C-62D890D2AB41}" dt="2023-01-26T09:19:32.041" v="11568" actId="113"/>
        <pc:sldMkLst>
          <pc:docMk/>
          <pc:sldMk cId="2018312753" sldId="592"/>
        </pc:sldMkLst>
        <pc:spChg chg="mod ord">
          <ac:chgData name="Matthieu De Mari" userId="dfb708c9-d8dc-439f-9a3b-c772bf4a311c" providerId="ADAL" clId="{1FE71F4D-2AFD-4838-AD3C-62D890D2AB41}" dt="2023-01-26T09:18:46.175" v="11475" actId="700"/>
          <ac:spMkLst>
            <pc:docMk/>
            <pc:sldMk cId="2018312753" sldId="592"/>
            <ac:spMk id="2" creationId="{46F24B85-321C-C043-144F-9003D6454D8D}"/>
          </ac:spMkLst>
        </pc:spChg>
        <pc:spChg chg="mod ord">
          <ac:chgData name="Matthieu De Mari" userId="dfb708c9-d8dc-439f-9a3b-c772bf4a311c" providerId="ADAL" clId="{1FE71F4D-2AFD-4838-AD3C-62D890D2AB41}" dt="2023-01-26T09:19:32.041" v="11568" actId="113"/>
          <ac:spMkLst>
            <pc:docMk/>
            <pc:sldMk cId="2018312753" sldId="592"/>
            <ac:spMk id="3" creationId="{0C7F979C-AEBF-F963-1805-2F20FEB2C27D}"/>
          </ac:spMkLst>
        </pc:spChg>
        <pc:spChg chg="add mod ord">
          <ac:chgData name="Matthieu De Mari" userId="dfb708c9-d8dc-439f-9a3b-c772bf4a311c" providerId="ADAL" clId="{1FE71F4D-2AFD-4838-AD3C-62D890D2AB41}" dt="2023-01-26T09:19:19.055" v="11533" actId="27636"/>
          <ac:spMkLst>
            <pc:docMk/>
            <pc:sldMk cId="2018312753" sldId="592"/>
            <ac:spMk id="4" creationId="{7A283418-1560-E38F-C757-C4670DC4105D}"/>
          </ac:spMkLst>
        </pc:spChg>
      </pc:sldChg>
      <pc:sldChg chg="addSp delSp modSp new mod modClrScheme chgLayout">
        <pc:chgData name="Matthieu De Mari" userId="dfb708c9-d8dc-439f-9a3b-c772bf4a311c" providerId="ADAL" clId="{1FE71F4D-2AFD-4838-AD3C-62D890D2AB41}" dt="2023-01-26T09:36:26.401" v="12558" actId="14100"/>
        <pc:sldMkLst>
          <pc:docMk/>
          <pc:sldMk cId="3262392835" sldId="593"/>
        </pc:sldMkLst>
        <pc:spChg chg="mod ord">
          <ac:chgData name="Matthieu De Mari" userId="dfb708c9-d8dc-439f-9a3b-c772bf4a311c" providerId="ADAL" clId="{1FE71F4D-2AFD-4838-AD3C-62D890D2AB41}" dt="2023-01-26T09:29:47.517" v="11993" actId="700"/>
          <ac:spMkLst>
            <pc:docMk/>
            <pc:sldMk cId="3262392835" sldId="593"/>
            <ac:spMk id="2" creationId="{C6EDB95A-6F54-1C8E-C7BF-34F5ECB6A00A}"/>
          </ac:spMkLst>
        </pc:spChg>
        <pc:spChg chg="del mod ord">
          <ac:chgData name="Matthieu De Mari" userId="dfb708c9-d8dc-439f-9a3b-c772bf4a311c" providerId="ADAL" clId="{1FE71F4D-2AFD-4838-AD3C-62D890D2AB41}" dt="2023-01-26T09:29:47.517" v="11993" actId="700"/>
          <ac:spMkLst>
            <pc:docMk/>
            <pc:sldMk cId="3262392835" sldId="593"/>
            <ac:spMk id="3" creationId="{B7526239-C631-7A14-B420-A8A6BFFCF1AB}"/>
          </ac:spMkLst>
        </pc:spChg>
        <pc:spChg chg="add mod ord">
          <ac:chgData name="Matthieu De Mari" userId="dfb708c9-d8dc-439f-9a3b-c772bf4a311c" providerId="ADAL" clId="{1FE71F4D-2AFD-4838-AD3C-62D890D2AB41}" dt="2023-01-26T09:31:05.979" v="12184" actId="5793"/>
          <ac:spMkLst>
            <pc:docMk/>
            <pc:sldMk cId="3262392835" sldId="593"/>
            <ac:spMk id="4" creationId="{0A6D0783-241D-0B11-03E2-9F4FF3BEE947}"/>
          </ac:spMkLst>
        </pc:spChg>
        <pc:spChg chg="add del mod ord">
          <ac:chgData name="Matthieu De Mari" userId="dfb708c9-d8dc-439f-9a3b-c772bf4a311c" providerId="ADAL" clId="{1FE71F4D-2AFD-4838-AD3C-62D890D2AB41}" dt="2023-01-26T09:29:50.062" v="11994" actId="478"/>
          <ac:spMkLst>
            <pc:docMk/>
            <pc:sldMk cId="3262392835" sldId="593"/>
            <ac:spMk id="5" creationId="{FE783408-4CE4-7B70-FB81-5432FF13B384}"/>
          </ac:spMkLst>
        </pc:spChg>
        <pc:picChg chg="add mod">
          <ac:chgData name="Matthieu De Mari" userId="dfb708c9-d8dc-439f-9a3b-c772bf4a311c" providerId="ADAL" clId="{1FE71F4D-2AFD-4838-AD3C-62D890D2AB41}" dt="2023-01-26T09:29:54.215" v="11996" actId="1076"/>
          <ac:picMkLst>
            <pc:docMk/>
            <pc:sldMk cId="3262392835" sldId="593"/>
            <ac:picMk id="7" creationId="{7FF8A9BC-A4CE-B0E5-4FD0-48E6842E254C}"/>
          </ac:picMkLst>
        </pc:picChg>
        <pc:picChg chg="add mod">
          <ac:chgData name="Matthieu De Mari" userId="dfb708c9-d8dc-439f-9a3b-c772bf4a311c" providerId="ADAL" clId="{1FE71F4D-2AFD-4838-AD3C-62D890D2AB41}" dt="2023-01-26T09:36:26.401" v="12558" actId="14100"/>
          <ac:picMkLst>
            <pc:docMk/>
            <pc:sldMk cId="3262392835" sldId="593"/>
            <ac:picMk id="8" creationId="{7BC15D68-90DE-4BF0-C975-D7AEA6F616EB}"/>
          </ac:picMkLst>
        </pc:picChg>
      </pc:sldChg>
      <pc:sldChg chg="addSp delSp modSp new mod modClrScheme chgLayout">
        <pc:chgData name="Matthieu De Mari" userId="dfb708c9-d8dc-439f-9a3b-c772bf4a311c" providerId="ADAL" clId="{1FE71F4D-2AFD-4838-AD3C-62D890D2AB41}" dt="2023-01-26T09:56:35.432" v="13962" actId="113"/>
        <pc:sldMkLst>
          <pc:docMk/>
          <pc:sldMk cId="763709586" sldId="594"/>
        </pc:sldMkLst>
        <pc:spChg chg="mod ord">
          <ac:chgData name="Matthieu De Mari" userId="dfb708c9-d8dc-439f-9a3b-c772bf4a311c" providerId="ADAL" clId="{1FE71F4D-2AFD-4838-AD3C-62D890D2AB41}" dt="2023-01-26T09:51:00.841" v="13531" actId="700"/>
          <ac:spMkLst>
            <pc:docMk/>
            <pc:sldMk cId="763709586" sldId="594"/>
            <ac:spMk id="2" creationId="{8D7CF09B-6A00-AE71-9A1F-BC7A1C98BFA3}"/>
          </ac:spMkLst>
        </pc:spChg>
        <pc:spChg chg="del mod ord">
          <ac:chgData name="Matthieu De Mari" userId="dfb708c9-d8dc-439f-9a3b-c772bf4a311c" providerId="ADAL" clId="{1FE71F4D-2AFD-4838-AD3C-62D890D2AB41}" dt="2023-01-26T09:51:00.841" v="13531" actId="700"/>
          <ac:spMkLst>
            <pc:docMk/>
            <pc:sldMk cId="763709586" sldId="594"/>
            <ac:spMk id="3" creationId="{AC357E79-CC29-85E7-B39D-6E30B7213CBC}"/>
          </ac:spMkLst>
        </pc:spChg>
        <pc:spChg chg="add mod ord">
          <ac:chgData name="Matthieu De Mari" userId="dfb708c9-d8dc-439f-9a3b-c772bf4a311c" providerId="ADAL" clId="{1FE71F4D-2AFD-4838-AD3C-62D890D2AB41}" dt="2023-01-26T09:56:35.432" v="13962" actId="113"/>
          <ac:spMkLst>
            <pc:docMk/>
            <pc:sldMk cId="763709586" sldId="594"/>
            <ac:spMk id="4" creationId="{B0FDD59A-9328-B341-218D-76A654E93F04}"/>
          </ac:spMkLst>
        </pc:spChg>
        <pc:spChg chg="add del mod ord">
          <ac:chgData name="Matthieu De Mari" userId="dfb708c9-d8dc-439f-9a3b-c772bf4a311c" providerId="ADAL" clId="{1FE71F4D-2AFD-4838-AD3C-62D890D2AB41}" dt="2023-01-26T09:51:51.583" v="13606" actId="478"/>
          <ac:spMkLst>
            <pc:docMk/>
            <pc:sldMk cId="763709586" sldId="594"/>
            <ac:spMk id="5" creationId="{E684D941-0C18-5023-3C37-93F5F12B8CF7}"/>
          </ac:spMkLst>
        </pc:spChg>
        <pc:spChg chg="add mod">
          <ac:chgData name="Matthieu De Mari" userId="dfb708c9-d8dc-439f-9a3b-c772bf4a311c" providerId="ADAL" clId="{1FE71F4D-2AFD-4838-AD3C-62D890D2AB41}" dt="2023-01-26T09:54:23.485" v="13722" actId="693"/>
          <ac:spMkLst>
            <pc:docMk/>
            <pc:sldMk cId="763709586" sldId="594"/>
            <ac:spMk id="7" creationId="{5E3A86E2-23E3-E2C8-62E1-C1F638E3D248}"/>
          </ac:spMkLst>
        </pc:spChg>
        <pc:spChg chg="add mod">
          <ac:chgData name="Matthieu De Mari" userId="dfb708c9-d8dc-439f-9a3b-c772bf4a311c" providerId="ADAL" clId="{1FE71F4D-2AFD-4838-AD3C-62D890D2AB41}" dt="2023-01-26T09:55:09.399" v="13809" actId="14100"/>
          <ac:spMkLst>
            <pc:docMk/>
            <pc:sldMk cId="763709586" sldId="594"/>
            <ac:spMk id="8" creationId="{FDD82B0F-F49C-1DDC-F409-9379DAAAEF47}"/>
          </ac:spMkLst>
        </pc:spChg>
        <pc:graphicFrameChg chg="add mod modGraphic">
          <ac:chgData name="Matthieu De Mari" userId="dfb708c9-d8dc-439f-9a3b-c772bf4a311c" providerId="ADAL" clId="{1FE71F4D-2AFD-4838-AD3C-62D890D2AB41}" dt="2023-01-26T09:55:53.235" v="13850" actId="20577"/>
          <ac:graphicFrameMkLst>
            <pc:docMk/>
            <pc:sldMk cId="763709586" sldId="594"/>
            <ac:graphicFrameMk id="6" creationId="{4078484C-D331-C08C-24DF-BE42BAC0C241}"/>
          </ac:graphicFrameMkLst>
        </pc:graphicFrameChg>
      </pc:sldChg>
      <pc:sldChg chg="addSp delSp modSp new del mod modClrScheme chgLayout">
        <pc:chgData name="Matthieu De Mari" userId="dfb708c9-d8dc-439f-9a3b-c772bf4a311c" providerId="ADAL" clId="{1FE71F4D-2AFD-4838-AD3C-62D890D2AB41}" dt="2023-01-27T06:12:58.730" v="16401" actId="47"/>
        <pc:sldMkLst>
          <pc:docMk/>
          <pc:sldMk cId="3326687710" sldId="595"/>
        </pc:sldMkLst>
        <pc:spChg chg="del mod ord">
          <ac:chgData name="Matthieu De Mari" userId="dfb708c9-d8dc-439f-9a3b-c772bf4a311c" providerId="ADAL" clId="{1FE71F4D-2AFD-4838-AD3C-62D890D2AB41}" dt="2023-01-27T06:10:11.934" v="16239" actId="700"/>
          <ac:spMkLst>
            <pc:docMk/>
            <pc:sldMk cId="3326687710" sldId="595"/>
            <ac:spMk id="2" creationId="{A0C35D7F-8055-34BB-B5EC-974BC1BE05BB}"/>
          </ac:spMkLst>
        </pc:spChg>
        <pc:spChg chg="del mod ord">
          <ac:chgData name="Matthieu De Mari" userId="dfb708c9-d8dc-439f-9a3b-c772bf4a311c" providerId="ADAL" clId="{1FE71F4D-2AFD-4838-AD3C-62D890D2AB41}" dt="2023-01-27T06:10:11.934" v="16239" actId="700"/>
          <ac:spMkLst>
            <pc:docMk/>
            <pc:sldMk cId="3326687710" sldId="595"/>
            <ac:spMk id="3" creationId="{B27A0191-6820-1844-9A43-7831ECB527CC}"/>
          </ac:spMkLst>
        </pc:spChg>
        <pc:spChg chg="add mod ord">
          <ac:chgData name="Matthieu De Mari" userId="dfb708c9-d8dc-439f-9a3b-c772bf4a311c" providerId="ADAL" clId="{1FE71F4D-2AFD-4838-AD3C-62D890D2AB41}" dt="2023-01-27T06:10:21.488" v="16272" actId="113"/>
          <ac:spMkLst>
            <pc:docMk/>
            <pc:sldMk cId="3326687710" sldId="595"/>
            <ac:spMk id="4" creationId="{CB045AFB-76D6-319A-03C1-8D7ADEA7FFE1}"/>
          </ac:spMkLst>
        </pc:spChg>
        <pc:spChg chg="add mod ord">
          <ac:chgData name="Matthieu De Mari" userId="dfb708c9-d8dc-439f-9a3b-c772bf4a311c" providerId="ADAL" clId="{1FE71F4D-2AFD-4838-AD3C-62D890D2AB41}" dt="2023-01-27T06:12:08.305" v="16337" actId="20577"/>
          <ac:spMkLst>
            <pc:docMk/>
            <pc:sldMk cId="3326687710" sldId="595"/>
            <ac:spMk id="5" creationId="{B6B851F4-FCFC-1E83-D239-824F7B5E1B01}"/>
          </ac:spMkLst>
        </pc:spChg>
        <pc:spChg chg="add del mod ord">
          <ac:chgData name="Matthieu De Mari" userId="dfb708c9-d8dc-439f-9a3b-c772bf4a311c" providerId="ADAL" clId="{1FE71F4D-2AFD-4838-AD3C-62D890D2AB41}" dt="2023-01-27T06:12:09.665" v="16338" actId="478"/>
          <ac:spMkLst>
            <pc:docMk/>
            <pc:sldMk cId="3326687710" sldId="595"/>
            <ac:spMk id="6" creationId="{DDFB7AF2-EDA6-C8C8-82AA-3E627E3DDC6C}"/>
          </ac:spMkLst>
        </pc:spChg>
        <pc:picChg chg="add mod">
          <ac:chgData name="Matthieu De Mari" userId="dfb708c9-d8dc-439f-9a3b-c772bf4a311c" providerId="ADAL" clId="{1FE71F4D-2AFD-4838-AD3C-62D890D2AB41}" dt="2023-01-27T06:12:26.671" v="16342" actId="1076"/>
          <ac:picMkLst>
            <pc:docMk/>
            <pc:sldMk cId="3326687710" sldId="595"/>
            <ac:picMk id="8" creationId="{ED877936-0C09-CE62-73FD-AC87B960D65A}"/>
          </ac:picMkLst>
        </pc:picChg>
      </pc:sldChg>
      <pc:sldChg chg="modSp new mod">
        <pc:chgData name="Matthieu De Mari" userId="dfb708c9-d8dc-439f-9a3b-c772bf4a311c" providerId="ADAL" clId="{1FE71F4D-2AFD-4838-AD3C-62D890D2AB41}" dt="2023-01-27T06:25:38.210" v="16994" actId="20577"/>
        <pc:sldMkLst>
          <pc:docMk/>
          <pc:sldMk cId="2102102519" sldId="596"/>
        </pc:sldMkLst>
        <pc:spChg chg="mod">
          <ac:chgData name="Matthieu De Mari" userId="dfb708c9-d8dc-439f-9a3b-c772bf4a311c" providerId="ADAL" clId="{1FE71F4D-2AFD-4838-AD3C-62D890D2AB41}" dt="2023-01-27T06:21:07.441" v="16678" actId="20577"/>
          <ac:spMkLst>
            <pc:docMk/>
            <pc:sldMk cId="2102102519" sldId="596"/>
            <ac:spMk id="2" creationId="{96BB45B6-5D6D-BCDF-610F-727D0FC07C25}"/>
          </ac:spMkLst>
        </pc:spChg>
        <pc:spChg chg="mod">
          <ac:chgData name="Matthieu De Mari" userId="dfb708c9-d8dc-439f-9a3b-c772bf4a311c" providerId="ADAL" clId="{1FE71F4D-2AFD-4838-AD3C-62D890D2AB41}" dt="2023-01-27T06:25:38.210" v="16994" actId="20577"/>
          <ac:spMkLst>
            <pc:docMk/>
            <pc:sldMk cId="2102102519" sldId="596"/>
            <ac:spMk id="3" creationId="{65B824D3-4DEB-794C-AD03-F99D5C352C70}"/>
          </ac:spMkLst>
        </pc:spChg>
      </pc:sldChg>
      <pc:sldChg chg="modSp new mod">
        <pc:chgData name="Matthieu De Mari" userId="dfb708c9-d8dc-439f-9a3b-c772bf4a311c" providerId="ADAL" clId="{1FE71F4D-2AFD-4838-AD3C-62D890D2AB41}" dt="2023-01-28T08:08:17.966" v="17493" actId="20577"/>
        <pc:sldMkLst>
          <pc:docMk/>
          <pc:sldMk cId="1259418059" sldId="597"/>
        </pc:sldMkLst>
        <pc:spChg chg="mod">
          <ac:chgData name="Matthieu De Mari" userId="dfb708c9-d8dc-439f-9a3b-c772bf4a311c" providerId="ADAL" clId="{1FE71F4D-2AFD-4838-AD3C-62D890D2AB41}" dt="2023-01-28T08:04:19.856" v="17244" actId="20577"/>
          <ac:spMkLst>
            <pc:docMk/>
            <pc:sldMk cId="1259418059" sldId="597"/>
            <ac:spMk id="2" creationId="{C4004E3A-23DD-CF64-9047-E77A146CF80A}"/>
          </ac:spMkLst>
        </pc:spChg>
        <pc:spChg chg="mod">
          <ac:chgData name="Matthieu De Mari" userId="dfb708c9-d8dc-439f-9a3b-c772bf4a311c" providerId="ADAL" clId="{1FE71F4D-2AFD-4838-AD3C-62D890D2AB41}" dt="2023-01-28T08:08:17.966" v="17493" actId="20577"/>
          <ac:spMkLst>
            <pc:docMk/>
            <pc:sldMk cId="1259418059" sldId="597"/>
            <ac:spMk id="3" creationId="{1FB8F0BB-489A-5ED4-5B94-4E425ACF1A13}"/>
          </ac:spMkLst>
        </pc:spChg>
      </pc:sldChg>
      <pc:sldChg chg="addSp modSp new mod modClrScheme chgLayout">
        <pc:chgData name="Matthieu De Mari" userId="dfb708c9-d8dc-439f-9a3b-c772bf4a311c" providerId="ADAL" clId="{1FE71F4D-2AFD-4838-AD3C-62D890D2AB41}" dt="2023-01-30T02:22:08.072" v="24435" actId="20577"/>
        <pc:sldMkLst>
          <pc:docMk/>
          <pc:sldMk cId="3293608690" sldId="598"/>
        </pc:sldMkLst>
        <pc:spChg chg="mod ord">
          <ac:chgData name="Matthieu De Mari" userId="dfb708c9-d8dc-439f-9a3b-c772bf4a311c" providerId="ADAL" clId="{1FE71F4D-2AFD-4838-AD3C-62D890D2AB41}" dt="2023-01-28T09:53:23.253" v="21770" actId="700"/>
          <ac:spMkLst>
            <pc:docMk/>
            <pc:sldMk cId="3293608690" sldId="598"/>
            <ac:spMk id="2" creationId="{51CCEA2B-538F-66AB-DFA9-BC0E1EBE5785}"/>
          </ac:spMkLst>
        </pc:spChg>
        <pc:spChg chg="mod ord">
          <ac:chgData name="Matthieu De Mari" userId="dfb708c9-d8dc-439f-9a3b-c772bf4a311c" providerId="ADAL" clId="{1FE71F4D-2AFD-4838-AD3C-62D890D2AB41}" dt="2023-01-30T02:22:08.072" v="24435" actId="20577"/>
          <ac:spMkLst>
            <pc:docMk/>
            <pc:sldMk cId="3293608690" sldId="598"/>
            <ac:spMk id="3" creationId="{9414D856-CCB6-9C34-899E-47E2CC181A18}"/>
          </ac:spMkLst>
        </pc:spChg>
        <pc:spChg chg="add mod ord">
          <ac:chgData name="Matthieu De Mari" userId="dfb708c9-d8dc-439f-9a3b-c772bf4a311c" providerId="ADAL" clId="{1FE71F4D-2AFD-4838-AD3C-62D890D2AB41}" dt="2023-01-30T01:49:09.710" v="23126" actId="20577"/>
          <ac:spMkLst>
            <pc:docMk/>
            <pc:sldMk cId="3293608690" sldId="598"/>
            <ac:spMk id="4" creationId="{2A14B826-76A1-4C74-2CF3-31C48D1B320E}"/>
          </ac:spMkLst>
        </pc:spChg>
      </pc:sldChg>
      <pc:sldChg chg="new del">
        <pc:chgData name="Matthieu De Mari" userId="dfb708c9-d8dc-439f-9a3b-c772bf4a311c" providerId="ADAL" clId="{1FE71F4D-2AFD-4838-AD3C-62D890D2AB41}" dt="2023-01-28T10:07:47.250" v="22669" actId="47"/>
        <pc:sldMkLst>
          <pc:docMk/>
          <pc:sldMk cId="1471958947" sldId="599"/>
        </pc:sldMkLst>
      </pc:sldChg>
      <pc:sldChg chg="addSp delSp modSp new mod">
        <pc:chgData name="Matthieu De Mari" userId="dfb708c9-d8dc-439f-9a3b-c772bf4a311c" providerId="ADAL" clId="{1FE71F4D-2AFD-4838-AD3C-62D890D2AB41}" dt="2023-01-30T02:16:21.491" v="24275" actId="1076"/>
        <pc:sldMkLst>
          <pc:docMk/>
          <pc:sldMk cId="3311162221" sldId="600"/>
        </pc:sldMkLst>
        <pc:spChg chg="mod">
          <ac:chgData name="Matthieu De Mari" userId="dfb708c9-d8dc-439f-9a3b-c772bf4a311c" providerId="ADAL" clId="{1FE71F4D-2AFD-4838-AD3C-62D890D2AB41}" dt="2023-01-28T10:07:56.455" v="22708" actId="20577"/>
          <ac:spMkLst>
            <pc:docMk/>
            <pc:sldMk cId="3311162221" sldId="600"/>
            <ac:spMk id="2" creationId="{CA70D8F5-BFAC-79E0-DA30-6EC3AF8D8027}"/>
          </ac:spMkLst>
        </pc:spChg>
        <pc:spChg chg="del">
          <ac:chgData name="Matthieu De Mari" userId="dfb708c9-d8dc-439f-9a3b-c772bf4a311c" providerId="ADAL" clId="{1FE71F4D-2AFD-4838-AD3C-62D890D2AB41}" dt="2023-01-28T10:07:59.063" v="22709" actId="478"/>
          <ac:spMkLst>
            <pc:docMk/>
            <pc:sldMk cId="3311162221" sldId="600"/>
            <ac:spMk id="3" creationId="{67F9F1EA-8CE6-BE9D-284D-3BAC9A9FFBC2}"/>
          </ac:spMkLst>
        </pc:spChg>
        <pc:picChg chg="add mod">
          <ac:chgData name="Matthieu De Mari" userId="dfb708c9-d8dc-439f-9a3b-c772bf4a311c" providerId="ADAL" clId="{1FE71F4D-2AFD-4838-AD3C-62D890D2AB41}" dt="2023-01-30T02:16:21.491" v="24275" actId="1076"/>
          <ac:picMkLst>
            <pc:docMk/>
            <pc:sldMk cId="3311162221" sldId="600"/>
            <ac:picMk id="4" creationId="{09D52421-3700-A878-249F-9DA49F4B79D9}"/>
          </ac:picMkLst>
        </pc:picChg>
      </pc:sldChg>
      <pc:sldChg chg="new">
        <pc:chgData name="Matthieu De Mari" userId="dfb708c9-d8dc-439f-9a3b-c772bf4a311c" providerId="ADAL" clId="{1FE71F4D-2AFD-4838-AD3C-62D890D2AB41}" dt="2023-01-26T03:43:07.793" v="2691" actId="680"/>
        <pc:sldMkLst>
          <pc:docMk/>
          <pc:sldMk cId="4164146941" sldId="601"/>
        </pc:sldMkLst>
      </pc:sldChg>
      <pc:sldChg chg="new">
        <pc:chgData name="Matthieu De Mari" userId="dfb708c9-d8dc-439f-9a3b-c772bf4a311c" providerId="ADAL" clId="{1FE71F4D-2AFD-4838-AD3C-62D890D2AB41}" dt="2023-01-26T03:43:20.496" v="2694" actId="680"/>
        <pc:sldMkLst>
          <pc:docMk/>
          <pc:sldMk cId="753447951" sldId="602"/>
        </pc:sldMkLst>
      </pc:sldChg>
      <pc:sldChg chg="new">
        <pc:chgData name="Matthieu De Mari" userId="dfb708c9-d8dc-439f-9a3b-c772bf4a311c" providerId="ADAL" clId="{1FE71F4D-2AFD-4838-AD3C-62D890D2AB41}" dt="2023-01-26T03:43:47.328" v="2697" actId="680"/>
        <pc:sldMkLst>
          <pc:docMk/>
          <pc:sldMk cId="3867022977" sldId="603"/>
        </pc:sldMkLst>
      </pc:sldChg>
      <pc:sldChg chg="new">
        <pc:chgData name="Matthieu De Mari" userId="dfb708c9-d8dc-439f-9a3b-c772bf4a311c" providerId="ADAL" clId="{1FE71F4D-2AFD-4838-AD3C-62D890D2AB41}" dt="2023-01-26T03:43:57.060" v="2700" actId="680"/>
        <pc:sldMkLst>
          <pc:docMk/>
          <pc:sldMk cId="940220098" sldId="604"/>
        </pc:sldMkLst>
      </pc:sldChg>
      <pc:sldChg chg="new">
        <pc:chgData name="Matthieu De Mari" userId="dfb708c9-d8dc-439f-9a3b-c772bf4a311c" providerId="ADAL" clId="{1FE71F4D-2AFD-4838-AD3C-62D890D2AB41}" dt="2023-01-26T03:44:13.069" v="2703" actId="680"/>
        <pc:sldMkLst>
          <pc:docMk/>
          <pc:sldMk cId="4160337629" sldId="605"/>
        </pc:sldMkLst>
      </pc:sldChg>
      <pc:sldChg chg="new">
        <pc:chgData name="Matthieu De Mari" userId="dfb708c9-d8dc-439f-9a3b-c772bf4a311c" providerId="ADAL" clId="{1FE71F4D-2AFD-4838-AD3C-62D890D2AB41}" dt="2023-01-26T03:44:28.572" v="2706" actId="680"/>
        <pc:sldMkLst>
          <pc:docMk/>
          <pc:sldMk cId="2602861072" sldId="606"/>
        </pc:sldMkLst>
      </pc:sldChg>
      <pc:sldChg chg="new">
        <pc:chgData name="Matthieu De Mari" userId="dfb708c9-d8dc-439f-9a3b-c772bf4a311c" providerId="ADAL" clId="{1FE71F4D-2AFD-4838-AD3C-62D890D2AB41}" dt="2023-01-26T03:44:39.496" v="2709" actId="680"/>
        <pc:sldMkLst>
          <pc:docMk/>
          <pc:sldMk cId="931835860" sldId="607"/>
        </pc:sldMkLst>
      </pc:sldChg>
      <pc:sldChg chg="addSp modSp new mod">
        <pc:chgData name="Matthieu De Mari" userId="dfb708c9-d8dc-439f-9a3b-c772bf4a311c" providerId="ADAL" clId="{1FE71F4D-2AFD-4838-AD3C-62D890D2AB41}" dt="2023-01-26T08:40:47.838" v="9435" actId="1076"/>
        <pc:sldMkLst>
          <pc:docMk/>
          <pc:sldMk cId="1567954153" sldId="608"/>
        </pc:sldMkLst>
        <pc:spChg chg="mod">
          <ac:chgData name="Matthieu De Mari" userId="dfb708c9-d8dc-439f-9a3b-c772bf4a311c" providerId="ADAL" clId="{1FE71F4D-2AFD-4838-AD3C-62D890D2AB41}" dt="2023-01-26T08:40:43.517" v="9430" actId="20577"/>
          <ac:spMkLst>
            <pc:docMk/>
            <pc:sldMk cId="1567954153" sldId="608"/>
            <ac:spMk id="3" creationId="{22FE9C94-E2A2-3EF4-0E00-C6BD6C7A59F7}"/>
          </ac:spMkLst>
        </pc:spChg>
        <pc:picChg chg="add mod">
          <ac:chgData name="Matthieu De Mari" userId="dfb708c9-d8dc-439f-9a3b-c772bf4a311c" providerId="ADAL" clId="{1FE71F4D-2AFD-4838-AD3C-62D890D2AB41}" dt="2023-01-26T08:40:47.838" v="9435" actId="1076"/>
          <ac:picMkLst>
            <pc:docMk/>
            <pc:sldMk cId="1567954153" sldId="608"/>
            <ac:picMk id="5" creationId="{45E73179-634A-C030-DA64-295791FD5EA9}"/>
          </ac:picMkLst>
        </pc:picChg>
      </pc:sldChg>
      <pc:sldChg chg="new">
        <pc:chgData name="Matthieu De Mari" userId="dfb708c9-d8dc-439f-9a3b-c772bf4a311c" providerId="ADAL" clId="{1FE71F4D-2AFD-4838-AD3C-62D890D2AB41}" dt="2023-01-26T03:45:32.259" v="2717" actId="680"/>
        <pc:sldMkLst>
          <pc:docMk/>
          <pc:sldMk cId="3917875204" sldId="609"/>
        </pc:sldMkLst>
      </pc:sldChg>
      <pc:sldChg chg="add">
        <pc:chgData name="Matthieu De Mari" userId="dfb708c9-d8dc-439f-9a3b-c772bf4a311c" providerId="ADAL" clId="{1FE71F4D-2AFD-4838-AD3C-62D890D2AB41}" dt="2023-01-26T03:49:27.467" v="2765"/>
        <pc:sldMkLst>
          <pc:docMk/>
          <pc:sldMk cId="1730252268" sldId="610"/>
        </pc:sldMkLst>
      </pc:sldChg>
      <pc:sldChg chg="addSp delSp modSp new mod">
        <pc:chgData name="Matthieu De Mari" userId="dfb708c9-d8dc-439f-9a3b-c772bf4a311c" providerId="ADAL" clId="{1FE71F4D-2AFD-4838-AD3C-62D890D2AB41}" dt="2023-01-26T06:37:09.500" v="3398" actId="1076"/>
        <pc:sldMkLst>
          <pc:docMk/>
          <pc:sldMk cId="761190662" sldId="611"/>
        </pc:sldMkLst>
        <pc:spChg chg="mod">
          <ac:chgData name="Matthieu De Mari" userId="dfb708c9-d8dc-439f-9a3b-c772bf4a311c" providerId="ADAL" clId="{1FE71F4D-2AFD-4838-AD3C-62D890D2AB41}" dt="2023-01-26T06:37:00.401" v="3395" actId="20577"/>
          <ac:spMkLst>
            <pc:docMk/>
            <pc:sldMk cId="761190662" sldId="611"/>
            <ac:spMk id="2" creationId="{F5D31EF9-E950-6BF3-C37A-122A5687882C}"/>
          </ac:spMkLst>
        </pc:spChg>
        <pc:spChg chg="del">
          <ac:chgData name="Matthieu De Mari" userId="dfb708c9-d8dc-439f-9a3b-c772bf4a311c" providerId="ADAL" clId="{1FE71F4D-2AFD-4838-AD3C-62D890D2AB41}" dt="2023-01-26T06:36:53.471" v="3370" actId="478"/>
          <ac:spMkLst>
            <pc:docMk/>
            <pc:sldMk cId="761190662" sldId="611"/>
            <ac:spMk id="3" creationId="{EA7F80B4-666A-CE5C-4920-AB9537E17D90}"/>
          </ac:spMkLst>
        </pc:spChg>
        <pc:spChg chg="del">
          <ac:chgData name="Matthieu De Mari" userId="dfb708c9-d8dc-439f-9a3b-c772bf4a311c" providerId="ADAL" clId="{1FE71F4D-2AFD-4838-AD3C-62D890D2AB41}" dt="2023-01-26T06:36:54.460" v="3371" actId="478"/>
          <ac:spMkLst>
            <pc:docMk/>
            <pc:sldMk cId="761190662" sldId="611"/>
            <ac:spMk id="4" creationId="{9A00FE12-BF89-757C-7774-3A0945A36EEA}"/>
          </ac:spMkLst>
        </pc:spChg>
        <pc:picChg chg="add mod">
          <ac:chgData name="Matthieu De Mari" userId="dfb708c9-d8dc-439f-9a3b-c772bf4a311c" providerId="ADAL" clId="{1FE71F4D-2AFD-4838-AD3C-62D890D2AB41}" dt="2023-01-26T06:37:09.500" v="3398" actId="1076"/>
          <ac:picMkLst>
            <pc:docMk/>
            <pc:sldMk cId="761190662" sldId="611"/>
            <ac:picMk id="6" creationId="{6E52871B-E8E5-72E3-C570-1519726A2713}"/>
          </ac:picMkLst>
        </pc:picChg>
      </pc:sldChg>
      <pc:sldChg chg="addSp delSp modSp add mod">
        <pc:chgData name="Matthieu De Mari" userId="dfb708c9-d8dc-439f-9a3b-c772bf4a311c" providerId="ADAL" clId="{1FE71F4D-2AFD-4838-AD3C-62D890D2AB41}" dt="2023-01-26T06:42:06.872" v="3687"/>
        <pc:sldMkLst>
          <pc:docMk/>
          <pc:sldMk cId="258868029" sldId="612"/>
        </pc:sldMkLst>
        <pc:spChg chg="add mod">
          <ac:chgData name="Matthieu De Mari" userId="dfb708c9-d8dc-439f-9a3b-c772bf4a311c" providerId="ADAL" clId="{1FE71F4D-2AFD-4838-AD3C-62D890D2AB41}" dt="2023-01-26T06:38:17.531" v="3410" actId="14100"/>
          <ac:spMkLst>
            <pc:docMk/>
            <pc:sldMk cId="258868029" sldId="612"/>
            <ac:spMk id="3" creationId="{6A375C12-F04A-8008-93B0-0FBF428F0C51}"/>
          </ac:spMkLst>
        </pc:spChg>
        <pc:spChg chg="add del mod">
          <ac:chgData name="Matthieu De Mari" userId="dfb708c9-d8dc-439f-9a3b-c772bf4a311c" providerId="ADAL" clId="{1FE71F4D-2AFD-4838-AD3C-62D890D2AB41}" dt="2023-01-26T06:38:14.110" v="3408" actId="478"/>
          <ac:spMkLst>
            <pc:docMk/>
            <pc:sldMk cId="258868029" sldId="612"/>
            <ac:spMk id="4" creationId="{A3A70C3C-9E3A-F011-116A-1AA21FF80605}"/>
          </ac:spMkLst>
        </pc:spChg>
        <pc:spChg chg="add del mod">
          <ac:chgData name="Matthieu De Mari" userId="dfb708c9-d8dc-439f-9a3b-c772bf4a311c" providerId="ADAL" clId="{1FE71F4D-2AFD-4838-AD3C-62D890D2AB41}" dt="2023-01-26T06:38:14.831" v="3409" actId="478"/>
          <ac:spMkLst>
            <pc:docMk/>
            <pc:sldMk cId="258868029" sldId="612"/>
            <ac:spMk id="5" creationId="{6F92A812-16DF-7E5F-F78D-C421296CF3E8}"/>
          </ac:spMkLst>
        </pc:spChg>
        <pc:spChg chg="add mod">
          <ac:chgData name="Matthieu De Mari" userId="dfb708c9-d8dc-439f-9a3b-c772bf4a311c" providerId="ADAL" clId="{1FE71F4D-2AFD-4838-AD3C-62D890D2AB41}" dt="2023-01-26T06:38:23.317" v="3412" actId="1076"/>
          <ac:spMkLst>
            <pc:docMk/>
            <pc:sldMk cId="258868029" sldId="612"/>
            <ac:spMk id="7" creationId="{E0C86E6B-9E92-AECE-9EB6-9CA8EF57F50F}"/>
          </ac:spMkLst>
        </pc:spChg>
        <pc:spChg chg="add mod">
          <ac:chgData name="Matthieu De Mari" userId="dfb708c9-d8dc-439f-9a3b-c772bf4a311c" providerId="ADAL" clId="{1FE71F4D-2AFD-4838-AD3C-62D890D2AB41}" dt="2023-01-26T06:38:27.290" v="3414" actId="1076"/>
          <ac:spMkLst>
            <pc:docMk/>
            <pc:sldMk cId="258868029" sldId="612"/>
            <ac:spMk id="8" creationId="{DE777CE5-2EF7-DAFB-A2C5-B589EC3E1331}"/>
          </ac:spMkLst>
        </pc:spChg>
        <pc:spChg chg="add mod">
          <ac:chgData name="Matthieu De Mari" userId="dfb708c9-d8dc-439f-9a3b-c772bf4a311c" providerId="ADAL" clId="{1FE71F4D-2AFD-4838-AD3C-62D890D2AB41}" dt="2023-01-26T06:38:33.018" v="3416" actId="1076"/>
          <ac:spMkLst>
            <pc:docMk/>
            <pc:sldMk cId="258868029" sldId="612"/>
            <ac:spMk id="9" creationId="{8BCAA46C-484E-8539-D5CD-E4D2ABF3B363}"/>
          </ac:spMkLst>
        </pc:spChg>
        <pc:spChg chg="add del mod">
          <ac:chgData name="Matthieu De Mari" userId="dfb708c9-d8dc-439f-9a3b-c772bf4a311c" providerId="ADAL" clId="{1FE71F4D-2AFD-4838-AD3C-62D890D2AB41}" dt="2023-01-26T06:42:06.626" v="3686" actId="478"/>
          <ac:spMkLst>
            <pc:docMk/>
            <pc:sldMk cId="258868029" sldId="612"/>
            <ac:spMk id="10" creationId="{7A74864A-098C-B584-4A98-00572716FF46}"/>
          </ac:spMkLst>
        </pc:spChg>
        <pc:spChg chg="add mod">
          <ac:chgData name="Matthieu De Mari" userId="dfb708c9-d8dc-439f-9a3b-c772bf4a311c" providerId="ADAL" clId="{1FE71F4D-2AFD-4838-AD3C-62D890D2AB41}" dt="2023-01-26T06:42:06.872" v="3687"/>
          <ac:spMkLst>
            <pc:docMk/>
            <pc:sldMk cId="258868029" sldId="612"/>
            <ac:spMk id="11" creationId="{A3A8F3D7-A140-03C5-564E-61BFE4F64A31}"/>
          </ac:spMkLst>
        </pc:spChg>
      </pc:sldChg>
      <pc:sldChg chg="addSp delSp modSp add mod">
        <pc:chgData name="Matthieu De Mari" userId="dfb708c9-d8dc-439f-9a3b-c772bf4a311c" providerId="ADAL" clId="{1FE71F4D-2AFD-4838-AD3C-62D890D2AB41}" dt="2023-01-26T06:42:19.698" v="3692"/>
        <pc:sldMkLst>
          <pc:docMk/>
          <pc:sldMk cId="2022404027" sldId="613"/>
        </pc:sldMkLst>
        <pc:spChg chg="add mod">
          <ac:chgData name="Matthieu De Mari" userId="dfb708c9-d8dc-439f-9a3b-c772bf4a311c" providerId="ADAL" clId="{1FE71F4D-2AFD-4838-AD3C-62D890D2AB41}" dt="2023-01-26T06:39:42" v="3462" actId="208"/>
          <ac:spMkLst>
            <pc:docMk/>
            <pc:sldMk cId="2022404027" sldId="613"/>
            <ac:spMk id="4" creationId="{452EF3B9-86F6-6625-639D-A557C5A53BEE}"/>
          </ac:spMkLst>
        </pc:spChg>
        <pc:spChg chg="add del mod">
          <ac:chgData name="Matthieu De Mari" userId="dfb708c9-d8dc-439f-9a3b-c772bf4a311c" providerId="ADAL" clId="{1FE71F4D-2AFD-4838-AD3C-62D890D2AB41}" dt="2023-01-26T06:42:19.137" v="3691" actId="478"/>
          <ac:spMkLst>
            <pc:docMk/>
            <pc:sldMk cId="2022404027" sldId="613"/>
            <ac:spMk id="5" creationId="{4AF72DFE-1E65-16E5-C808-58220A98BD0D}"/>
          </ac:spMkLst>
        </pc:spChg>
        <pc:spChg chg="del">
          <ac:chgData name="Matthieu De Mari" userId="dfb708c9-d8dc-439f-9a3b-c772bf4a311c" providerId="ADAL" clId="{1FE71F4D-2AFD-4838-AD3C-62D890D2AB41}" dt="2023-01-26T06:42:03.209" v="3684" actId="478"/>
          <ac:spMkLst>
            <pc:docMk/>
            <pc:sldMk cId="2022404027" sldId="613"/>
            <ac:spMk id="10" creationId="{7A74864A-098C-B584-4A98-00572716FF46}"/>
          </ac:spMkLst>
        </pc:spChg>
        <pc:spChg chg="add mod">
          <ac:chgData name="Matthieu De Mari" userId="dfb708c9-d8dc-439f-9a3b-c772bf4a311c" providerId="ADAL" clId="{1FE71F4D-2AFD-4838-AD3C-62D890D2AB41}" dt="2023-01-26T06:42:03.632" v="3685"/>
          <ac:spMkLst>
            <pc:docMk/>
            <pc:sldMk cId="2022404027" sldId="613"/>
            <ac:spMk id="11" creationId="{F8558C9F-CDEF-0096-66E1-DA6654EBF82B}"/>
          </ac:spMkLst>
        </pc:spChg>
        <pc:spChg chg="add mod">
          <ac:chgData name="Matthieu De Mari" userId="dfb708c9-d8dc-439f-9a3b-c772bf4a311c" providerId="ADAL" clId="{1FE71F4D-2AFD-4838-AD3C-62D890D2AB41}" dt="2023-01-26T06:42:19.698" v="3692"/>
          <ac:spMkLst>
            <pc:docMk/>
            <pc:sldMk cId="2022404027" sldId="613"/>
            <ac:spMk id="12" creationId="{149A0558-7D42-D999-BBF8-268A41574A90}"/>
          </ac:spMkLst>
        </pc:spChg>
      </pc:sldChg>
      <pc:sldChg chg="addSp modSp add mod">
        <pc:chgData name="Matthieu De Mari" userId="dfb708c9-d8dc-439f-9a3b-c772bf4a311c" providerId="ADAL" clId="{1FE71F4D-2AFD-4838-AD3C-62D890D2AB41}" dt="2023-01-26T06:42:23.853" v="3693" actId="1076"/>
        <pc:sldMkLst>
          <pc:docMk/>
          <pc:sldMk cId="1753207108" sldId="614"/>
        </pc:sldMkLst>
        <pc:spChg chg="mod">
          <ac:chgData name="Matthieu De Mari" userId="dfb708c9-d8dc-439f-9a3b-c772bf4a311c" providerId="ADAL" clId="{1FE71F4D-2AFD-4838-AD3C-62D890D2AB41}" dt="2023-01-26T06:42:15.671" v="3690" actId="1076"/>
          <ac:spMkLst>
            <pc:docMk/>
            <pc:sldMk cId="1753207108" sldId="614"/>
            <ac:spMk id="5" creationId="{4AF72DFE-1E65-16E5-C808-58220A98BD0D}"/>
          </ac:spMkLst>
        </pc:spChg>
        <pc:spChg chg="mod">
          <ac:chgData name="Matthieu De Mari" userId="dfb708c9-d8dc-439f-9a3b-c772bf4a311c" providerId="ADAL" clId="{1FE71F4D-2AFD-4838-AD3C-62D890D2AB41}" dt="2023-01-26T06:41:59.645" v="3683" actId="1076"/>
          <ac:spMkLst>
            <pc:docMk/>
            <pc:sldMk cId="1753207108" sldId="614"/>
            <ac:spMk id="10" creationId="{7A74864A-098C-B584-4A98-00572716FF46}"/>
          </ac:spMkLst>
        </pc:spChg>
        <pc:spChg chg="add mod">
          <ac:chgData name="Matthieu De Mari" userId="dfb708c9-d8dc-439f-9a3b-c772bf4a311c" providerId="ADAL" clId="{1FE71F4D-2AFD-4838-AD3C-62D890D2AB41}" dt="2023-01-26T06:40:30.845" v="3491" actId="208"/>
          <ac:spMkLst>
            <pc:docMk/>
            <pc:sldMk cId="1753207108" sldId="614"/>
            <ac:spMk id="11" creationId="{DD191F9B-1B9A-9FA6-75AE-82FF599EF381}"/>
          </ac:spMkLst>
        </pc:spChg>
        <pc:spChg chg="add mod">
          <ac:chgData name="Matthieu De Mari" userId="dfb708c9-d8dc-439f-9a3b-c772bf4a311c" providerId="ADAL" clId="{1FE71F4D-2AFD-4838-AD3C-62D890D2AB41}" dt="2023-01-26T06:42:23.853" v="3693" actId="1076"/>
          <ac:spMkLst>
            <pc:docMk/>
            <pc:sldMk cId="1753207108" sldId="614"/>
            <ac:spMk id="12" creationId="{0EE538A3-E8FC-5540-54AE-917B3895D630}"/>
          </ac:spMkLst>
        </pc:spChg>
        <pc:picChg chg="mod">
          <ac:chgData name="Matthieu De Mari" userId="dfb708c9-d8dc-439f-9a3b-c772bf4a311c" providerId="ADAL" clId="{1FE71F4D-2AFD-4838-AD3C-62D890D2AB41}" dt="2023-01-26T06:42:12.517" v="3689" actId="1076"/>
          <ac:picMkLst>
            <pc:docMk/>
            <pc:sldMk cId="1753207108" sldId="614"/>
            <ac:picMk id="6" creationId="{6E52871B-E8E5-72E3-C570-1519726A2713}"/>
          </ac:picMkLst>
        </pc:picChg>
      </pc:sldChg>
      <pc:sldChg chg="addSp delSp modSp add mod">
        <pc:chgData name="Matthieu De Mari" userId="dfb708c9-d8dc-439f-9a3b-c772bf4a311c" providerId="ADAL" clId="{1FE71F4D-2AFD-4838-AD3C-62D890D2AB41}" dt="2023-01-26T06:45:02.217" v="3853" actId="20577"/>
        <pc:sldMkLst>
          <pc:docMk/>
          <pc:sldMk cId="3213143018" sldId="615"/>
        </pc:sldMkLst>
        <pc:spChg chg="mod">
          <ac:chgData name="Matthieu De Mari" userId="dfb708c9-d8dc-439f-9a3b-c772bf4a311c" providerId="ADAL" clId="{1FE71F4D-2AFD-4838-AD3C-62D890D2AB41}" dt="2023-01-26T06:45:02.217" v="3853" actId="20577"/>
          <ac:spMkLst>
            <pc:docMk/>
            <pc:sldMk cId="3213143018" sldId="615"/>
            <ac:spMk id="4" creationId="{36318DF3-8281-ACB4-87A0-032835C40CB4}"/>
          </ac:spMkLst>
        </pc:spChg>
        <pc:spChg chg="mod">
          <ac:chgData name="Matthieu De Mari" userId="dfb708c9-d8dc-439f-9a3b-c772bf4a311c" providerId="ADAL" clId="{1FE71F4D-2AFD-4838-AD3C-62D890D2AB41}" dt="2023-01-26T06:44:47.885" v="3815" actId="20577"/>
          <ac:spMkLst>
            <pc:docMk/>
            <pc:sldMk cId="3213143018" sldId="615"/>
            <ac:spMk id="5" creationId="{907B618C-56C3-627D-97E6-AC5AB6A248D3}"/>
          </ac:spMkLst>
        </pc:spChg>
        <pc:picChg chg="add mod">
          <ac:chgData name="Matthieu De Mari" userId="dfb708c9-d8dc-439f-9a3b-c772bf4a311c" providerId="ADAL" clId="{1FE71F4D-2AFD-4838-AD3C-62D890D2AB41}" dt="2023-01-26T06:42:56.044" v="3745" actId="1076"/>
          <ac:picMkLst>
            <pc:docMk/>
            <pc:sldMk cId="3213143018" sldId="615"/>
            <ac:picMk id="3" creationId="{E71318CB-EBF9-03CD-9864-31A9D989198D}"/>
          </ac:picMkLst>
        </pc:picChg>
        <pc:picChg chg="del">
          <ac:chgData name="Matthieu De Mari" userId="dfb708c9-d8dc-439f-9a3b-c772bf4a311c" providerId="ADAL" clId="{1FE71F4D-2AFD-4838-AD3C-62D890D2AB41}" dt="2023-01-26T06:42:53.022" v="3742" actId="478"/>
          <ac:picMkLst>
            <pc:docMk/>
            <pc:sldMk cId="3213143018" sldId="615"/>
            <ac:picMk id="8" creationId="{D85C205C-5C41-45D2-D37B-3AA50CDCD071}"/>
          </ac:picMkLst>
        </pc:picChg>
        <pc:picChg chg="del">
          <ac:chgData name="Matthieu De Mari" userId="dfb708c9-d8dc-439f-9a3b-c772bf4a311c" providerId="ADAL" clId="{1FE71F4D-2AFD-4838-AD3C-62D890D2AB41}" dt="2023-01-26T06:42:53.381" v="3743" actId="478"/>
          <ac:picMkLst>
            <pc:docMk/>
            <pc:sldMk cId="3213143018" sldId="615"/>
            <ac:picMk id="10" creationId="{F27CBDBD-8075-188E-4999-8ABE9C5EAEBD}"/>
          </ac:picMkLst>
        </pc:picChg>
      </pc:sldChg>
      <pc:sldChg chg="addSp delSp modSp add mod chgLayout">
        <pc:chgData name="Matthieu De Mari" userId="dfb708c9-d8dc-439f-9a3b-c772bf4a311c" providerId="ADAL" clId="{1FE71F4D-2AFD-4838-AD3C-62D890D2AB41}" dt="2023-01-26T06:47:01.738" v="4238" actId="20577"/>
        <pc:sldMkLst>
          <pc:docMk/>
          <pc:sldMk cId="272248794" sldId="616"/>
        </pc:sldMkLst>
        <pc:spChg chg="add mod ord">
          <ac:chgData name="Matthieu De Mari" userId="dfb708c9-d8dc-439f-9a3b-c772bf4a311c" providerId="ADAL" clId="{1FE71F4D-2AFD-4838-AD3C-62D890D2AB41}" dt="2023-01-26T06:47:01.738" v="4238" actId="20577"/>
          <ac:spMkLst>
            <pc:docMk/>
            <pc:sldMk cId="272248794" sldId="616"/>
            <ac:spMk id="2" creationId="{F155462C-3DEF-4B5A-AA92-FDAF554521A8}"/>
          </ac:spMkLst>
        </pc:spChg>
        <pc:spChg chg="mod ord">
          <ac:chgData name="Matthieu De Mari" userId="dfb708c9-d8dc-439f-9a3b-c772bf4a311c" providerId="ADAL" clId="{1FE71F4D-2AFD-4838-AD3C-62D890D2AB41}" dt="2023-01-26T06:45:20.950" v="3856" actId="700"/>
          <ac:spMkLst>
            <pc:docMk/>
            <pc:sldMk cId="272248794" sldId="616"/>
            <ac:spMk id="4" creationId="{36318DF3-8281-ACB4-87A0-032835C40CB4}"/>
          </ac:spMkLst>
        </pc:spChg>
        <pc:spChg chg="mod ord">
          <ac:chgData name="Matthieu De Mari" userId="dfb708c9-d8dc-439f-9a3b-c772bf4a311c" providerId="ADAL" clId="{1FE71F4D-2AFD-4838-AD3C-62D890D2AB41}" dt="2023-01-26T06:45:24.267" v="3861" actId="27636"/>
          <ac:spMkLst>
            <pc:docMk/>
            <pc:sldMk cId="272248794" sldId="616"/>
            <ac:spMk id="5" creationId="{907B618C-56C3-627D-97E6-AC5AB6A248D3}"/>
          </ac:spMkLst>
        </pc:spChg>
        <pc:picChg chg="del">
          <ac:chgData name="Matthieu De Mari" userId="dfb708c9-d8dc-439f-9a3b-c772bf4a311c" providerId="ADAL" clId="{1FE71F4D-2AFD-4838-AD3C-62D890D2AB41}" dt="2023-01-26T06:45:16.617" v="3855" actId="478"/>
          <ac:picMkLst>
            <pc:docMk/>
            <pc:sldMk cId="272248794" sldId="616"/>
            <ac:picMk id="3" creationId="{E71318CB-EBF9-03CD-9864-31A9D989198D}"/>
          </ac:picMkLst>
        </pc:picChg>
      </pc:sldChg>
      <pc:sldChg chg="addSp delSp modSp add mod">
        <pc:chgData name="Matthieu De Mari" userId="dfb708c9-d8dc-439f-9a3b-c772bf4a311c" providerId="ADAL" clId="{1FE71F4D-2AFD-4838-AD3C-62D890D2AB41}" dt="2023-01-26T07:23:04.875" v="5331" actId="1076"/>
        <pc:sldMkLst>
          <pc:docMk/>
          <pc:sldMk cId="2692074968" sldId="617"/>
        </pc:sldMkLst>
        <pc:spChg chg="mod">
          <ac:chgData name="Matthieu De Mari" userId="dfb708c9-d8dc-439f-9a3b-c772bf4a311c" providerId="ADAL" clId="{1FE71F4D-2AFD-4838-AD3C-62D890D2AB41}" dt="2023-01-26T06:57:59.033" v="4499" actId="20577"/>
          <ac:spMkLst>
            <pc:docMk/>
            <pc:sldMk cId="2692074968" sldId="617"/>
            <ac:spMk id="4" creationId="{01810534-81B5-CA2F-921A-3DA24316B131}"/>
          </ac:spMkLst>
        </pc:spChg>
        <pc:spChg chg="mod">
          <ac:chgData name="Matthieu De Mari" userId="dfb708c9-d8dc-439f-9a3b-c772bf4a311c" providerId="ADAL" clId="{1FE71F4D-2AFD-4838-AD3C-62D890D2AB41}" dt="2023-01-26T07:01:02.636" v="4661" actId="20577"/>
          <ac:spMkLst>
            <pc:docMk/>
            <pc:sldMk cId="2692074968" sldId="617"/>
            <ac:spMk id="5" creationId="{0A7B0056-41D4-B489-229E-8C898A3A5904}"/>
          </ac:spMkLst>
        </pc:spChg>
        <pc:picChg chg="add del mod">
          <ac:chgData name="Matthieu De Mari" userId="dfb708c9-d8dc-439f-9a3b-c772bf4a311c" providerId="ADAL" clId="{1FE71F4D-2AFD-4838-AD3C-62D890D2AB41}" dt="2023-01-26T07:20:37.340" v="5321" actId="478"/>
          <ac:picMkLst>
            <pc:docMk/>
            <pc:sldMk cId="2692074968" sldId="617"/>
            <ac:picMk id="3" creationId="{2D8C048F-6604-BAAA-091B-B6B37D9BAEE6}"/>
          </ac:picMkLst>
        </pc:picChg>
        <pc:picChg chg="add del mod">
          <ac:chgData name="Matthieu De Mari" userId="dfb708c9-d8dc-439f-9a3b-c772bf4a311c" providerId="ADAL" clId="{1FE71F4D-2AFD-4838-AD3C-62D890D2AB41}" dt="2023-01-26T07:22:53.241" v="5327" actId="478"/>
          <ac:picMkLst>
            <pc:docMk/>
            <pc:sldMk cId="2692074968" sldId="617"/>
            <ac:picMk id="7" creationId="{75EB1839-9C5F-885D-E569-BA0B4354439A}"/>
          </ac:picMkLst>
        </pc:picChg>
        <pc:picChg chg="del">
          <ac:chgData name="Matthieu De Mari" userId="dfb708c9-d8dc-439f-9a3b-c772bf4a311c" providerId="ADAL" clId="{1FE71F4D-2AFD-4838-AD3C-62D890D2AB41}" dt="2023-01-26T07:00:45.897" v="4646" actId="478"/>
          <ac:picMkLst>
            <pc:docMk/>
            <pc:sldMk cId="2692074968" sldId="617"/>
            <ac:picMk id="8" creationId="{63535244-B67A-4495-60F1-122BECDBD2A9}"/>
          </ac:picMkLst>
        </pc:picChg>
        <pc:picChg chg="add mod">
          <ac:chgData name="Matthieu De Mari" userId="dfb708c9-d8dc-439f-9a3b-c772bf4a311c" providerId="ADAL" clId="{1FE71F4D-2AFD-4838-AD3C-62D890D2AB41}" dt="2023-01-26T07:23:04.875" v="5331" actId="1076"/>
          <ac:picMkLst>
            <pc:docMk/>
            <pc:sldMk cId="2692074968" sldId="617"/>
            <ac:picMk id="10" creationId="{7E6DA679-C22B-C48B-C2AB-7034CB24B806}"/>
          </ac:picMkLst>
        </pc:picChg>
      </pc:sldChg>
      <pc:sldChg chg="addSp delSp modSp add mod">
        <pc:chgData name="Matthieu De Mari" userId="dfb708c9-d8dc-439f-9a3b-c772bf4a311c" providerId="ADAL" clId="{1FE71F4D-2AFD-4838-AD3C-62D890D2AB41}" dt="2023-01-26T07:31:02.932" v="5767" actId="1076"/>
        <pc:sldMkLst>
          <pc:docMk/>
          <pc:sldMk cId="3946452131" sldId="618"/>
        </pc:sldMkLst>
        <pc:spChg chg="mod">
          <ac:chgData name="Matthieu De Mari" userId="dfb708c9-d8dc-439f-9a3b-c772bf4a311c" providerId="ADAL" clId="{1FE71F4D-2AFD-4838-AD3C-62D890D2AB41}" dt="2023-01-26T07:27:52.697" v="5558" actId="20577"/>
          <ac:spMkLst>
            <pc:docMk/>
            <pc:sldMk cId="3946452131" sldId="618"/>
            <ac:spMk id="4" creationId="{01810534-81B5-CA2F-921A-3DA24316B131}"/>
          </ac:spMkLst>
        </pc:spChg>
        <pc:spChg chg="mod">
          <ac:chgData name="Matthieu De Mari" userId="dfb708c9-d8dc-439f-9a3b-c772bf4a311c" providerId="ADAL" clId="{1FE71F4D-2AFD-4838-AD3C-62D890D2AB41}" dt="2023-01-26T07:30:22.370" v="5760" actId="20577"/>
          <ac:spMkLst>
            <pc:docMk/>
            <pc:sldMk cId="3946452131" sldId="618"/>
            <ac:spMk id="5" creationId="{0A7B0056-41D4-B489-229E-8C898A3A5904}"/>
          </ac:spMkLst>
        </pc:spChg>
        <pc:picChg chg="add del mod">
          <ac:chgData name="Matthieu De Mari" userId="dfb708c9-d8dc-439f-9a3b-c772bf4a311c" providerId="ADAL" clId="{1FE71F4D-2AFD-4838-AD3C-62D890D2AB41}" dt="2023-01-26T07:21:09.830" v="5326" actId="478"/>
          <ac:picMkLst>
            <pc:docMk/>
            <pc:sldMk cId="3946452131" sldId="618"/>
            <ac:picMk id="3" creationId="{C92A064B-C427-90AA-C6A6-A4AA47013908}"/>
          </ac:picMkLst>
        </pc:picChg>
        <pc:picChg chg="add del mod">
          <ac:chgData name="Matthieu De Mari" userId="dfb708c9-d8dc-439f-9a3b-c772bf4a311c" providerId="ADAL" clId="{1FE71F4D-2AFD-4838-AD3C-62D890D2AB41}" dt="2023-01-26T07:27:41.248" v="5551" actId="478"/>
          <ac:picMkLst>
            <pc:docMk/>
            <pc:sldMk cId="3946452131" sldId="618"/>
            <ac:picMk id="7" creationId="{C4682ADE-22CD-5D34-A2F6-F9879F75D4F6}"/>
          </ac:picMkLst>
        </pc:picChg>
        <pc:picChg chg="del">
          <ac:chgData name="Matthieu De Mari" userId="dfb708c9-d8dc-439f-9a3b-c772bf4a311c" providerId="ADAL" clId="{1FE71F4D-2AFD-4838-AD3C-62D890D2AB41}" dt="2023-01-26T07:01:30.759" v="4666" actId="478"/>
          <ac:picMkLst>
            <pc:docMk/>
            <pc:sldMk cId="3946452131" sldId="618"/>
            <ac:picMk id="8" creationId="{63535244-B67A-4495-60F1-122BECDBD2A9}"/>
          </ac:picMkLst>
        </pc:picChg>
        <pc:picChg chg="add del mod">
          <ac:chgData name="Matthieu De Mari" userId="dfb708c9-d8dc-439f-9a3b-c772bf4a311c" providerId="ADAL" clId="{1FE71F4D-2AFD-4838-AD3C-62D890D2AB41}" dt="2023-01-26T07:30:25.766" v="5761" actId="478"/>
          <ac:picMkLst>
            <pc:docMk/>
            <pc:sldMk cId="3946452131" sldId="618"/>
            <ac:picMk id="10" creationId="{F01BFB45-2870-9BBD-3A68-8FA4E433E86A}"/>
          </ac:picMkLst>
        </pc:picChg>
        <pc:picChg chg="add mod">
          <ac:chgData name="Matthieu De Mari" userId="dfb708c9-d8dc-439f-9a3b-c772bf4a311c" providerId="ADAL" clId="{1FE71F4D-2AFD-4838-AD3C-62D890D2AB41}" dt="2023-01-26T07:31:02.932" v="5767" actId="1076"/>
          <ac:picMkLst>
            <pc:docMk/>
            <pc:sldMk cId="3946452131" sldId="618"/>
            <ac:picMk id="12" creationId="{520B5BEA-6FCF-F8F5-5E10-7BCE24581C24}"/>
          </ac:picMkLst>
        </pc:picChg>
      </pc:sldChg>
      <pc:sldChg chg="addSp delSp modSp add mod">
        <pc:chgData name="Matthieu De Mari" userId="dfb708c9-d8dc-439f-9a3b-c772bf4a311c" providerId="ADAL" clId="{1FE71F4D-2AFD-4838-AD3C-62D890D2AB41}" dt="2023-01-26T07:29:57.931" v="5722" actId="1076"/>
        <pc:sldMkLst>
          <pc:docMk/>
          <pc:sldMk cId="4058780272" sldId="619"/>
        </pc:sldMkLst>
        <pc:spChg chg="mod">
          <ac:chgData name="Matthieu De Mari" userId="dfb708c9-d8dc-439f-9a3b-c772bf4a311c" providerId="ADAL" clId="{1FE71F4D-2AFD-4838-AD3C-62D890D2AB41}" dt="2023-01-26T07:28:02.596" v="5580" actId="20577"/>
          <ac:spMkLst>
            <pc:docMk/>
            <pc:sldMk cId="4058780272" sldId="619"/>
            <ac:spMk id="4" creationId="{01810534-81B5-CA2F-921A-3DA24316B131}"/>
          </ac:spMkLst>
        </pc:spChg>
        <pc:spChg chg="mod">
          <ac:chgData name="Matthieu De Mari" userId="dfb708c9-d8dc-439f-9a3b-c772bf4a311c" providerId="ADAL" clId="{1FE71F4D-2AFD-4838-AD3C-62D890D2AB41}" dt="2023-01-26T07:29:26.254" v="5703" actId="20577"/>
          <ac:spMkLst>
            <pc:docMk/>
            <pc:sldMk cId="4058780272" sldId="619"/>
            <ac:spMk id="5" creationId="{0A7B0056-41D4-B489-229E-8C898A3A5904}"/>
          </ac:spMkLst>
        </pc:spChg>
        <pc:picChg chg="add del mod">
          <ac:chgData name="Matthieu De Mari" userId="dfb708c9-d8dc-439f-9a3b-c772bf4a311c" providerId="ADAL" clId="{1FE71F4D-2AFD-4838-AD3C-62D890D2AB41}" dt="2023-01-26T07:29:57.931" v="5722" actId="1076"/>
          <ac:picMkLst>
            <pc:docMk/>
            <pc:sldMk cId="4058780272" sldId="619"/>
            <ac:picMk id="3" creationId="{FD0DAD76-F424-E7FA-C502-9B74F2BDD8A2}"/>
          </ac:picMkLst>
        </pc:picChg>
        <pc:picChg chg="del">
          <ac:chgData name="Matthieu De Mari" userId="dfb708c9-d8dc-439f-9a3b-c772bf4a311c" providerId="ADAL" clId="{1FE71F4D-2AFD-4838-AD3C-62D890D2AB41}" dt="2023-01-26T07:01:32.040" v="4667" actId="478"/>
          <ac:picMkLst>
            <pc:docMk/>
            <pc:sldMk cId="4058780272" sldId="619"/>
            <ac:picMk id="8" creationId="{63535244-B67A-4495-60F1-122BECDBD2A9}"/>
          </ac:picMkLst>
        </pc:picChg>
      </pc:sldChg>
      <pc:sldChg chg="delSp modSp add mod">
        <pc:chgData name="Matthieu De Mari" userId="dfb708c9-d8dc-439f-9a3b-c772bf4a311c" providerId="ADAL" clId="{1FE71F4D-2AFD-4838-AD3C-62D890D2AB41}" dt="2023-01-26T07:59:17.664" v="6785" actId="20577"/>
        <pc:sldMkLst>
          <pc:docMk/>
          <pc:sldMk cId="3019639347" sldId="620"/>
        </pc:sldMkLst>
        <pc:spChg chg="mod">
          <ac:chgData name="Matthieu De Mari" userId="dfb708c9-d8dc-439f-9a3b-c772bf4a311c" providerId="ADAL" clId="{1FE71F4D-2AFD-4838-AD3C-62D890D2AB41}" dt="2023-01-26T07:45:20.681" v="5876" actId="20577"/>
          <ac:spMkLst>
            <pc:docMk/>
            <pc:sldMk cId="3019639347" sldId="620"/>
            <ac:spMk id="4" creationId="{01810534-81B5-CA2F-921A-3DA24316B131}"/>
          </ac:spMkLst>
        </pc:spChg>
        <pc:spChg chg="mod">
          <ac:chgData name="Matthieu De Mari" userId="dfb708c9-d8dc-439f-9a3b-c772bf4a311c" providerId="ADAL" clId="{1FE71F4D-2AFD-4838-AD3C-62D890D2AB41}" dt="2023-01-26T07:59:17.664" v="6785" actId="20577"/>
          <ac:spMkLst>
            <pc:docMk/>
            <pc:sldMk cId="3019639347" sldId="620"/>
            <ac:spMk id="5" creationId="{0A7B0056-41D4-B489-229E-8C898A3A5904}"/>
          </ac:spMkLst>
        </pc:spChg>
        <pc:picChg chg="del">
          <ac:chgData name="Matthieu De Mari" userId="dfb708c9-d8dc-439f-9a3b-c772bf4a311c" providerId="ADAL" clId="{1FE71F4D-2AFD-4838-AD3C-62D890D2AB41}" dt="2023-01-26T07:01:33.188" v="4668" actId="478"/>
          <ac:picMkLst>
            <pc:docMk/>
            <pc:sldMk cId="3019639347" sldId="620"/>
            <ac:picMk id="8" creationId="{63535244-B67A-4495-60F1-122BECDBD2A9}"/>
          </ac:picMkLst>
        </pc:picChg>
      </pc:sldChg>
      <pc:sldChg chg="modSp add mod">
        <pc:chgData name="Matthieu De Mari" userId="dfb708c9-d8dc-439f-9a3b-c772bf4a311c" providerId="ADAL" clId="{1FE71F4D-2AFD-4838-AD3C-62D890D2AB41}" dt="2023-01-26T07:11:47.510" v="5060" actId="20577"/>
        <pc:sldMkLst>
          <pc:docMk/>
          <pc:sldMk cId="2981252275" sldId="621"/>
        </pc:sldMkLst>
        <pc:spChg chg="mod">
          <ac:chgData name="Matthieu De Mari" userId="dfb708c9-d8dc-439f-9a3b-c772bf4a311c" providerId="ADAL" clId="{1FE71F4D-2AFD-4838-AD3C-62D890D2AB41}" dt="2023-01-26T07:11:47.510" v="5060" actId="20577"/>
          <ac:spMkLst>
            <pc:docMk/>
            <pc:sldMk cId="2981252275" sldId="621"/>
            <ac:spMk id="3" creationId="{E475B357-0886-EDDA-5F55-77F580FB4D9B}"/>
          </ac:spMkLst>
        </pc:spChg>
      </pc:sldChg>
      <pc:sldChg chg="modSp add mod">
        <pc:chgData name="Matthieu De Mari" userId="dfb708c9-d8dc-439f-9a3b-c772bf4a311c" providerId="ADAL" clId="{1FE71F4D-2AFD-4838-AD3C-62D890D2AB41}" dt="2023-01-26T07:18:04.230" v="5275" actId="20577"/>
        <pc:sldMkLst>
          <pc:docMk/>
          <pc:sldMk cId="373424118" sldId="622"/>
        </pc:sldMkLst>
        <pc:spChg chg="mod">
          <ac:chgData name="Matthieu De Mari" userId="dfb708c9-d8dc-439f-9a3b-c772bf4a311c" providerId="ADAL" clId="{1FE71F4D-2AFD-4838-AD3C-62D890D2AB41}" dt="2023-01-26T07:18:04.230" v="5275" actId="20577"/>
          <ac:spMkLst>
            <pc:docMk/>
            <pc:sldMk cId="373424118" sldId="622"/>
            <ac:spMk id="3" creationId="{E475B357-0886-EDDA-5F55-77F580FB4D9B}"/>
          </ac:spMkLst>
        </pc:spChg>
      </pc:sldChg>
      <pc:sldChg chg="modSp add mod">
        <pc:chgData name="Matthieu De Mari" userId="dfb708c9-d8dc-439f-9a3b-c772bf4a311c" providerId="ADAL" clId="{1FE71F4D-2AFD-4838-AD3C-62D890D2AB41}" dt="2023-01-26T08:00:26.200" v="6830" actId="20577"/>
        <pc:sldMkLst>
          <pc:docMk/>
          <pc:sldMk cId="2973345057" sldId="623"/>
        </pc:sldMkLst>
        <pc:spChg chg="mod">
          <ac:chgData name="Matthieu De Mari" userId="dfb708c9-d8dc-439f-9a3b-c772bf4a311c" providerId="ADAL" clId="{1FE71F4D-2AFD-4838-AD3C-62D890D2AB41}" dt="2023-01-26T07:42:38.864" v="5792" actId="20577"/>
          <ac:spMkLst>
            <pc:docMk/>
            <pc:sldMk cId="2973345057" sldId="623"/>
            <ac:spMk id="4" creationId="{01810534-81B5-CA2F-921A-3DA24316B131}"/>
          </ac:spMkLst>
        </pc:spChg>
        <pc:spChg chg="mod">
          <ac:chgData name="Matthieu De Mari" userId="dfb708c9-d8dc-439f-9a3b-c772bf4a311c" providerId="ADAL" clId="{1FE71F4D-2AFD-4838-AD3C-62D890D2AB41}" dt="2023-01-26T08:00:26.200" v="6830" actId="20577"/>
          <ac:spMkLst>
            <pc:docMk/>
            <pc:sldMk cId="2973345057" sldId="623"/>
            <ac:spMk id="5" creationId="{0A7B0056-41D4-B489-229E-8C898A3A5904}"/>
          </ac:spMkLst>
        </pc:spChg>
      </pc:sldChg>
      <pc:sldChg chg="addSp delSp modSp add mod modClrScheme chgLayout">
        <pc:chgData name="Matthieu De Mari" userId="dfb708c9-d8dc-439f-9a3b-c772bf4a311c" providerId="ADAL" clId="{1FE71F4D-2AFD-4838-AD3C-62D890D2AB41}" dt="2023-01-27T09:00:09.237" v="17172"/>
        <pc:sldMkLst>
          <pc:docMk/>
          <pc:sldMk cId="2828335016" sldId="624"/>
        </pc:sldMkLst>
        <pc:spChg chg="add del mod ord">
          <ac:chgData name="Matthieu De Mari" userId="dfb708c9-d8dc-439f-9a3b-c772bf4a311c" providerId="ADAL" clId="{1FE71F4D-2AFD-4838-AD3C-62D890D2AB41}" dt="2023-01-26T07:43:17.966" v="5842" actId="478"/>
          <ac:spMkLst>
            <pc:docMk/>
            <pc:sldMk cId="2828335016" sldId="624"/>
            <ac:spMk id="2" creationId="{475C7351-DC8E-3490-EB05-DBF4756C834F}"/>
          </ac:spMkLst>
        </pc:spChg>
        <pc:spChg chg="mod ord">
          <ac:chgData name="Matthieu De Mari" userId="dfb708c9-d8dc-439f-9a3b-c772bf4a311c" providerId="ADAL" clId="{1FE71F4D-2AFD-4838-AD3C-62D890D2AB41}" dt="2023-01-26T07:43:15.729" v="5841" actId="700"/>
          <ac:spMkLst>
            <pc:docMk/>
            <pc:sldMk cId="2828335016" sldId="624"/>
            <ac:spMk id="4" creationId="{01810534-81B5-CA2F-921A-3DA24316B131}"/>
          </ac:spMkLst>
        </pc:spChg>
        <pc:spChg chg="mod ord">
          <ac:chgData name="Matthieu De Mari" userId="dfb708c9-d8dc-439f-9a3b-c772bf4a311c" providerId="ADAL" clId="{1FE71F4D-2AFD-4838-AD3C-62D890D2AB41}" dt="2023-01-26T07:53:48.068" v="6583" actId="20577"/>
          <ac:spMkLst>
            <pc:docMk/>
            <pc:sldMk cId="2828335016" sldId="624"/>
            <ac:spMk id="5" creationId="{0A7B0056-41D4-B489-229E-8C898A3A5904}"/>
          </ac:spMkLst>
        </pc:spChg>
        <pc:spChg chg="add mod">
          <ac:chgData name="Matthieu De Mari" userId="dfb708c9-d8dc-439f-9a3b-c772bf4a311c" providerId="ADAL" clId="{1FE71F4D-2AFD-4838-AD3C-62D890D2AB41}" dt="2023-01-26T08:00:57.183" v="6831" actId="20577"/>
          <ac:spMkLst>
            <pc:docMk/>
            <pc:sldMk cId="2828335016" sldId="624"/>
            <ac:spMk id="7" creationId="{648D8A51-6157-545F-8895-E79A87FDEE0A}"/>
          </ac:spMkLst>
        </pc:spChg>
        <pc:picChg chg="add mod">
          <ac:chgData name="Matthieu De Mari" userId="dfb708c9-d8dc-439f-9a3b-c772bf4a311c" providerId="ADAL" clId="{1FE71F4D-2AFD-4838-AD3C-62D890D2AB41}" dt="2023-01-27T09:00:09.237" v="17172"/>
          <ac:picMkLst>
            <pc:docMk/>
            <pc:sldMk cId="2828335016" sldId="624"/>
            <ac:picMk id="2" creationId="{793B7BC8-882F-581A-E6FF-F7A614103024}"/>
          </ac:picMkLst>
        </pc:picChg>
        <pc:picChg chg="add del mod">
          <ac:chgData name="Matthieu De Mari" userId="dfb708c9-d8dc-439f-9a3b-c772bf4a311c" providerId="ADAL" clId="{1FE71F4D-2AFD-4838-AD3C-62D890D2AB41}" dt="2023-01-27T09:00:08.999" v="17171" actId="478"/>
          <ac:picMkLst>
            <pc:docMk/>
            <pc:sldMk cId="2828335016" sldId="624"/>
            <ac:picMk id="6" creationId="{123856EC-AB44-23F3-5A04-0FA83290AF44}"/>
          </ac:picMkLst>
        </pc:picChg>
      </pc:sldChg>
      <pc:sldChg chg="addSp delSp modSp new mod">
        <pc:chgData name="Matthieu De Mari" userId="dfb708c9-d8dc-439f-9a3b-c772bf4a311c" providerId="ADAL" clId="{1FE71F4D-2AFD-4838-AD3C-62D890D2AB41}" dt="2023-01-26T08:09:45.303" v="7523" actId="20577"/>
        <pc:sldMkLst>
          <pc:docMk/>
          <pc:sldMk cId="739961688" sldId="625"/>
        </pc:sldMkLst>
        <pc:spChg chg="del">
          <ac:chgData name="Matthieu De Mari" userId="dfb708c9-d8dc-439f-9a3b-c772bf4a311c" providerId="ADAL" clId="{1FE71F4D-2AFD-4838-AD3C-62D890D2AB41}" dt="2023-01-26T08:06:28.471" v="7304" actId="478"/>
          <ac:spMkLst>
            <pc:docMk/>
            <pc:sldMk cId="739961688" sldId="625"/>
            <ac:spMk id="2" creationId="{DA36060B-A36C-3670-062F-6F13468D02F8}"/>
          </ac:spMkLst>
        </pc:spChg>
        <pc:spChg chg="del">
          <ac:chgData name="Matthieu De Mari" userId="dfb708c9-d8dc-439f-9a3b-c772bf4a311c" providerId="ADAL" clId="{1FE71F4D-2AFD-4838-AD3C-62D890D2AB41}" dt="2023-01-26T08:06:27.437" v="7303" actId="478"/>
          <ac:spMkLst>
            <pc:docMk/>
            <pc:sldMk cId="739961688" sldId="625"/>
            <ac:spMk id="3" creationId="{0291AE66-0DD7-93AC-62A2-E8195F38A404}"/>
          </ac:spMkLst>
        </pc:spChg>
        <pc:spChg chg="add mod">
          <ac:chgData name="Matthieu De Mari" userId="dfb708c9-d8dc-439f-9a3b-c772bf4a311c" providerId="ADAL" clId="{1FE71F4D-2AFD-4838-AD3C-62D890D2AB41}" dt="2023-01-26T08:07:01.022" v="7311" actId="14100"/>
          <ac:spMkLst>
            <pc:docMk/>
            <pc:sldMk cId="739961688" sldId="625"/>
            <ac:spMk id="6" creationId="{2F4AD158-7D5E-1015-C387-0AE1C10AFA03}"/>
          </ac:spMkLst>
        </pc:spChg>
        <pc:spChg chg="add mod">
          <ac:chgData name="Matthieu De Mari" userId="dfb708c9-d8dc-439f-9a3b-c772bf4a311c" providerId="ADAL" clId="{1FE71F4D-2AFD-4838-AD3C-62D890D2AB41}" dt="2023-01-26T08:09:45.303" v="7523" actId="20577"/>
          <ac:spMkLst>
            <pc:docMk/>
            <pc:sldMk cId="739961688" sldId="625"/>
            <ac:spMk id="7" creationId="{FE76E93B-C174-ABC8-A6FE-29540C96E6EB}"/>
          </ac:spMkLst>
        </pc:spChg>
        <pc:picChg chg="add mod">
          <ac:chgData name="Matthieu De Mari" userId="dfb708c9-d8dc-439f-9a3b-c772bf4a311c" providerId="ADAL" clId="{1FE71F4D-2AFD-4838-AD3C-62D890D2AB41}" dt="2023-01-26T08:09:40.868" v="7521" actId="1076"/>
          <ac:picMkLst>
            <pc:docMk/>
            <pc:sldMk cId="739961688" sldId="625"/>
            <ac:picMk id="5" creationId="{8891CCFA-1F42-5501-E7E9-5580E92B4B82}"/>
          </ac:picMkLst>
        </pc:picChg>
      </pc:sldChg>
      <pc:sldChg chg="addSp delSp modSp add mod">
        <pc:chgData name="Matthieu De Mari" userId="dfb708c9-d8dc-439f-9a3b-c772bf4a311c" providerId="ADAL" clId="{1FE71F4D-2AFD-4838-AD3C-62D890D2AB41}" dt="2023-01-26T08:09:52.309" v="7527" actId="5793"/>
        <pc:sldMkLst>
          <pc:docMk/>
          <pc:sldMk cId="1370451381" sldId="626"/>
        </pc:sldMkLst>
        <pc:spChg chg="del mod">
          <ac:chgData name="Matthieu De Mari" userId="dfb708c9-d8dc-439f-9a3b-c772bf4a311c" providerId="ADAL" clId="{1FE71F4D-2AFD-4838-AD3C-62D890D2AB41}" dt="2023-01-26T08:08:12.399" v="7381" actId="478"/>
          <ac:spMkLst>
            <pc:docMk/>
            <pc:sldMk cId="1370451381" sldId="626"/>
            <ac:spMk id="6" creationId="{2F4AD158-7D5E-1015-C387-0AE1C10AFA03}"/>
          </ac:spMkLst>
        </pc:spChg>
        <pc:spChg chg="mod">
          <ac:chgData name="Matthieu De Mari" userId="dfb708c9-d8dc-439f-9a3b-c772bf4a311c" providerId="ADAL" clId="{1FE71F4D-2AFD-4838-AD3C-62D890D2AB41}" dt="2023-01-26T08:09:52.309" v="7527" actId="5793"/>
          <ac:spMkLst>
            <pc:docMk/>
            <pc:sldMk cId="1370451381" sldId="626"/>
            <ac:spMk id="7" creationId="{FE76E93B-C174-ABC8-A6FE-29540C96E6EB}"/>
          </ac:spMkLst>
        </pc:spChg>
        <pc:picChg chg="add mod ord">
          <ac:chgData name="Matthieu De Mari" userId="dfb708c9-d8dc-439f-9a3b-c772bf4a311c" providerId="ADAL" clId="{1FE71F4D-2AFD-4838-AD3C-62D890D2AB41}" dt="2023-01-26T08:08:08.633" v="7379" actId="14100"/>
          <ac:picMkLst>
            <pc:docMk/>
            <pc:sldMk cId="1370451381" sldId="626"/>
            <ac:picMk id="3" creationId="{6036DDD0-C777-0E27-0E36-0DB70DE74CD1}"/>
          </ac:picMkLst>
        </pc:picChg>
        <pc:picChg chg="del">
          <ac:chgData name="Matthieu De Mari" userId="dfb708c9-d8dc-439f-9a3b-c772bf4a311c" providerId="ADAL" clId="{1FE71F4D-2AFD-4838-AD3C-62D890D2AB41}" dt="2023-01-26T08:07:19.750" v="7370" actId="478"/>
          <ac:picMkLst>
            <pc:docMk/>
            <pc:sldMk cId="1370451381" sldId="626"/>
            <ac:picMk id="5" creationId="{8891CCFA-1F42-5501-E7E9-5580E92B4B82}"/>
          </ac:picMkLst>
        </pc:picChg>
      </pc:sldChg>
      <pc:sldChg chg="addSp delSp modSp new mod modClrScheme chgLayout">
        <pc:chgData name="Matthieu De Mari" userId="dfb708c9-d8dc-439f-9a3b-c772bf4a311c" providerId="ADAL" clId="{1FE71F4D-2AFD-4838-AD3C-62D890D2AB41}" dt="2023-01-27T08:59:49.033" v="17157" actId="20577"/>
        <pc:sldMkLst>
          <pc:docMk/>
          <pc:sldMk cId="2143533983" sldId="627"/>
        </pc:sldMkLst>
        <pc:spChg chg="mod ord">
          <ac:chgData name="Matthieu De Mari" userId="dfb708c9-d8dc-439f-9a3b-c772bf4a311c" providerId="ADAL" clId="{1FE71F4D-2AFD-4838-AD3C-62D890D2AB41}" dt="2023-01-26T08:20:02.700" v="8004" actId="700"/>
          <ac:spMkLst>
            <pc:docMk/>
            <pc:sldMk cId="2143533983" sldId="627"/>
            <ac:spMk id="2" creationId="{EBCBA9EE-E5AB-7C1E-3027-EAE381B1A16F}"/>
          </ac:spMkLst>
        </pc:spChg>
        <pc:spChg chg="del mod ord">
          <ac:chgData name="Matthieu De Mari" userId="dfb708c9-d8dc-439f-9a3b-c772bf4a311c" providerId="ADAL" clId="{1FE71F4D-2AFD-4838-AD3C-62D890D2AB41}" dt="2023-01-26T08:20:02.700" v="8004" actId="700"/>
          <ac:spMkLst>
            <pc:docMk/>
            <pc:sldMk cId="2143533983" sldId="627"/>
            <ac:spMk id="3" creationId="{8C74248C-969E-044C-67FF-D6DA0EDA1538}"/>
          </ac:spMkLst>
        </pc:spChg>
        <pc:spChg chg="add mod ord">
          <ac:chgData name="Matthieu De Mari" userId="dfb708c9-d8dc-439f-9a3b-c772bf4a311c" providerId="ADAL" clId="{1FE71F4D-2AFD-4838-AD3C-62D890D2AB41}" dt="2023-01-27T08:59:29.530" v="17144" actId="27636"/>
          <ac:spMkLst>
            <pc:docMk/>
            <pc:sldMk cId="2143533983" sldId="627"/>
            <ac:spMk id="4" creationId="{B7587BF6-A3C3-923A-CFAC-92467ED1C20A}"/>
          </ac:spMkLst>
        </pc:spChg>
        <pc:spChg chg="add mod ord">
          <ac:chgData name="Matthieu De Mari" userId="dfb708c9-d8dc-439f-9a3b-c772bf4a311c" providerId="ADAL" clId="{1FE71F4D-2AFD-4838-AD3C-62D890D2AB41}" dt="2023-01-27T08:59:49.033" v="17157" actId="20577"/>
          <ac:spMkLst>
            <pc:docMk/>
            <pc:sldMk cId="2143533983" sldId="627"/>
            <ac:spMk id="5" creationId="{1EB9408D-F386-3AF2-19A5-5BF432A0ABD5}"/>
          </ac:spMkLst>
        </pc:spChg>
      </pc:sldChg>
      <pc:sldChg chg="addSp delSp modSp new mod modClrScheme chgLayout">
        <pc:chgData name="Matthieu De Mari" userId="dfb708c9-d8dc-439f-9a3b-c772bf4a311c" providerId="ADAL" clId="{1FE71F4D-2AFD-4838-AD3C-62D890D2AB41}" dt="2023-01-26T09:07:40.994" v="11172" actId="313"/>
        <pc:sldMkLst>
          <pc:docMk/>
          <pc:sldMk cId="4194419191" sldId="628"/>
        </pc:sldMkLst>
        <pc:spChg chg="mod ord">
          <ac:chgData name="Matthieu De Mari" userId="dfb708c9-d8dc-439f-9a3b-c772bf4a311c" providerId="ADAL" clId="{1FE71F4D-2AFD-4838-AD3C-62D890D2AB41}" dt="2023-01-26T08:15:11.365" v="7606" actId="700"/>
          <ac:spMkLst>
            <pc:docMk/>
            <pc:sldMk cId="4194419191" sldId="628"/>
            <ac:spMk id="2" creationId="{7758C663-EEE1-B1E2-276D-3A81CA0C7444}"/>
          </ac:spMkLst>
        </pc:spChg>
        <pc:spChg chg="mod ord">
          <ac:chgData name="Matthieu De Mari" userId="dfb708c9-d8dc-439f-9a3b-c772bf4a311c" providerId="ADAL" clId="{1FE71F4D-2AFD-4838-AD3C-62D890D2AB41}" dt="2023-01-26T09:07:31.262" v="11165" actId="20577"/>
          <ac:spMkLst>
            <pc:docMk/>
            <pc:sldMk cId="4194419191" sldId="628"/>
            <ac:spMk id="3" creationId="{BF44B0CF-0CAC-3504-7AB3-559E76A4A1BC}"/>
          </ac:spMkLst>
        </pc:spChg>
        <pc:spChg chg="add mod ord">
          <ac:chgData name="Matthieu De Mari" userId="dfb708c9-d8dc-439f-9a3b-c772bf4a311c" providerId="ADAL" clId="{1FE71F4D-2AFD-4838-AD3C-62D890D2AB41}" dt="2023-01-26T09:07:40.994" v="11172" actId="313"/>
          <ac:spMkLst>
            <pc:docMk/>
            <pc:sldMk cId="4194419191" sldId="628"/>
            <ac:spMk id="4" creationId="{7A4AB427-F8D7-DB85-4E07-2BF6BB0FE9E9}"/>
          </ac:spMkLst>
        </pc:spChg>
        <pc:picChg chg="add del">
          <ac:chgData name="Matthieu De Mari" userId="dfb708c9-d8dc-439f-9a3b-c772bf4a311c" providerId="ADAL" clId="{1FE71F4D-2AFD-4838-AD3C-62D890D2AB41}" dt="2023-01-26T08:15:15.737" v="7608" actId="21"/>
          <ac:picMkLst>
            <pc:docMk/>
            <pc:sldMk cId="4194419191" sldId="628"/>
            <ac:picMk id="6" creationId="{818F5E71-0C4D-D6EC-AA5D-3B7405E70674}"/>
          </ac:picMkLst>
        </pc:picChg>
      </pc:sldChg>
      <pc:sldChg chg="addSp delSp modSp new mod modClrScheme chgLayout">
        <pc:chgData name="Matthieu De Mari" userId="dfb708c9-d8dc-439f-9a3b-c772bf4a311c" providerId="ADAL" clId="{1FE71F4D-2AFD-4838-AD3C-62D890D2AB41}" dt="2023-01-26T08:54:45.224" v="10621" actId="14100"/>
        <pc:sldMkLst>
          <pc:docMk/>
          <pc:sldMk cId="971053656" sldId="629"/>
        </pc:sldMkLst>
        <pc:spChg chg="del">
          <ac:chgData name="Matthieu De Mari" userId="dfb708c9-d8dc-439f-9a3b-c772bf4a311c" providerId="ADAL" clId="{1FE71F4D-2AFD-4838-AD3C-62D890D2AB41}" dt="2023-01-26T08:15:21.579" v="7610" actId="700"/>
          <ac:spMkLst>
            <pc:docMk/>
            <pc:sldMk cId="971053656" sldId="629"/>
            <ac:spMk id="2" creationId="{9BB2C38A-8A20-8F25-6ED3-D1232B9E8632}"/>
          </ac:spMkLst>
        </pc:spChg>
        <pc:spChg chg="del">
          <ac:chgData name="Matthieu De Mari" userId="dfb708c9-d8dc-439f-9a3b-c772bf4a311c" providerId="ADAL" clId="{1FE71F4D-2AFD-4838-AD3C-62D890D2AB41}" dt="2023-01-26T08:15:21.579" v="7610" actId="700"/>
          <ac:spMkLst>
            <pc:docMk/>
            <pc:sldMk cId="971053656" sldId="629"/>
            <ac:spMk id="3" creationId="{F8BAAF3C-212A-AA0C-E663-D8FC4BCDCC03}"/>
          </ac:spMkLst>
        </pc:spChg>
        <pc:spChg chg="del">
          <ac:chgData name="Matthieu De Mari" userId="dfb708c9-d8dc-439f-9a3b-c772bf4a311c" providerId="ADAL" clId="{1FE71F4D-2AFD-4838-AD3C-62D890D2AB41}" dt="2023-01-26T08:15:21.579" v="7610" actId="700"/>
          <ac:spMkLst>
            <pc:docMk/>
            <pc:sldMk cId="971053656" sldId="629"/>
            <ac:spMk id="4" creationId="{ED50EE4C-A483-E56C-8A7E-FBDB2C48555C}"/>
          </ac:spMkLst>
        </pc:spChg>
        <pc:spChg chg="add mod">
          <ac:chgData name="Matthieu De Mari" userId="dfb708c9-d8dc-439f-9a3b-c772bf4a311c" providerId="ADAL" clId="{1FE71F4D-2AFD-4838-AD3C-62D890D2AB41}" dt="2023-01-26T08:15:48.184" v="7656" actId="20577"/>
          <ac:spMkLst>
            <pc:docMk/>
            <pc:sldMk cId="971053656" sldId="629"/>
            <ac:spMk id="6" creationId="{3496B047-FE4B-02B4-2F6C-F3B2C6307654}"/>
          </ac:spMkLst>
        </pc:spChg>
        <pc:spChg chg="add mod">
          <ac:chgData name="Matthieu De Mari" userId="dfb708c9-d8dc-439f-9a3b-c772bf4a311c" providerId="ADAL" clId="{1FE71F4D-2AFD-4838-AD3C-62D890D2AB41}" dt="2023-01-26T08:54:45.224" v="10621" actId="14100"/>
          <ac:spMkLst>
            <pc:docMk/>
            <pc:sldMk cId="971053656" sldId="629"/>
            <ac:spMk id="7" creationId="{0CBB97A8-C359-6DD7-31D3-72C2EF806F40}"/>
          </ac:spMkLst>
        </pc:spChg>
        <pc:picChg chg="add mod">
          <ac:chgData name="Matthieu De Mari" userId="dfb708c9-d8dc-439f-9a3b-c772bf4a311c" providerId="ADAL" clId="{1FE71F4D-2AFD-4838-AD3C-62D890D2AB41}" dt="2023-01-26T08:15:22.089" v="7611"/>
          <ac:picMkLst>
            <pc:docMk/>
            <pc:sldMk cId="971053656" sldId="629"/>
            <ac:picMk id="5" creationId="{CC4CAD86-DB4B-89D9-5D1E-578BAA307FAF}"/>
          </ac:picMkLst>
        </pc:picChg>
      </pc:sldChg>
      <pc:sldChg chg="addSp modSp new mod ord">
        <pc:chgData name="Matthieu De Mari" userId="dfb708c9-d8dc-439f-9a3b-c772bf4a311c" providerId="ADAL" clId="{1FE71F4D-2AFD-4838-AD3C-62D890D2AB41}" dt="2023-01-26T08:54:57.358" v="10626" actId="14100"/>
        <pc:sldMkLst>
          <pc:docMk/>
          <pc:sldMk cId="3481962592" sldId="630"/>
        </pc:sldMkLst>
        <pc:spChg chg="add mod">
          <ac:chgData name="Matthieu De Mari" userId="dfb708c9-d8dc-439f-9a3b-c772bf4a311c" providerId="ADAL" clId="{1FE71F4D-2AFD-4838-AD3C-62D890D2AB41}" dt="2023-01-26T08:49:32.719" v="9907" actId="1076"/>
          <ac:spMkLst>
            <pc:docMk/>
            <pc:sldMk cId="3481962592" sldId="630"/>
            <ac:spMk id="4" creationId="{4ABDFEF4-C645-770F-48AD-284A551D0C76}"/>
          </ac:spMkLst>
        </pc:spChg>
        <pc:spChg chg="add mod">
          <ac:chgData name="Matthieu De Mari" userId="dfb708c9-d8dc-439f-9a3b-c772bf4a311c" providerId="ADAL" clId="{1FE71F4D-2AFD-4838-AD3C-62D890D2AB41}" dt="2023-01-26T08:54:57.358" v="10626" actId="14100"/>
          <ac:spMkLst>
            <pc:docMk/>
            <pc:sldMk cId="3481962592" sldId="630"/>
            <ac:spMk id="5" creationId="{AA933878-6696-05E5-6E37-71288C3EEE93}"/>
          </ac:spMkLst>
        </pc:spChg>
        <pc:picChg chg="add mod">
          <ac:chgData name="Matthieu De Mari" userId="dfb708c9-d8dc-439f-9a3b-c772bf4a311c" providerId="ADAL" clId="{1FE71F4D-2AFD-4838-AD3C-62D890D2AB41}" dt="2023-01-26T08:54:51.498" v="10624" actId="1076"/>
          <ac:picMkLst>
            <pc:docMk/>
            <pc:sldMk cId="3481962592" sldId="630"/>
            <ac:picMk id="3" creationId="{0D7E89AA-5484-676D-3509-34E562579B9F}"/>
          </ac:picMkLst>
        </pc:picChg>
      </pc:sldChg>
      <pc:sldChg chg="addSp delSp modSp add mod ord">
        <pc:chgData name="Matthieu De Mari" userId="dfb708c9-d8dc-439f-9a3b-c772bf4a311c" providerId="ADAL" clId="{1FE71F4D-2AFD-4838-AD3C-62D890D2AB41}" dt="2023-01-26T08:54:59.697" v="10627"/>
        <pc:sldMkLst>
          <pc:docMk/>
          <pc:sldMk cId="446899153" sldId="631"/>
        </pc:sldMkLst>
        <pc:spChg chg="mod">
          <ac:chgData name="Matthieu De Mari" userId="dfb708c9-d8dc-439f-9a3b-c772bf4a311c" providerId="ADAL" clId="{1FE71F4D-2AFD-4838-AD3C-62D890D2AB41}" dt="2023-01-26T08:49:36.831" v="9908" actId="1076"/>
          <ac:spMkLst>
            <pc:docMk/>
            <pc:sldMk cId="446899153" sldId="631"/>
            <ac:spMk id="4" creationId="{4ABDFEF4-C645-770F-48AD-284A551D0C76}"/>
          </ac:spMkLst>
        </pc:spChg>
        <pc:spChg chg="add mod">
          <ac:chgData name="Matthieu De Mari" userId="dfb708c9-d8dc-439f-9a3b-c772bf4a311c" providerId="ADAL" clId="{1FE71F4D-2AFD-4838-AD3C-62D890D2AB41}" dt="2023-01-26T08:54:59.697" v="10627"/>
          <ac:spMkLst>
            <pc:docMk/>
            <pc:sldMk cId="446899153" sldId="631"/>
            <ac:spMk id="6" creationId="{457509A6-755B-67B1-D5BB-567167C52606}"/>
          </ac:spMkLst>
        </pc:spChg>
        <pc:picChg chg="del">
          <ac:chgData name="Matthieu De Mari" userId="dfb708c9-d8dc-439f-9a3b-c772bf4a311c" providerId="ADAL" clId="{1FE71F4D-2AFD-4838-AD3C-62D890D2AB41}" dt="2023-01-26T08:27:22.201" v="8437" actId="478"/>
          <ac:picMkLst>
            <pc:docMk/>
            <pc:sldMk cId="446899153" sldId="631"/>
            <ac:picMk id="3" creationId="{0D7E89AA-5484-676D-3509-34E562579B9F}"/>
          </ac:picMkLst>
        </pc:picChg>
        <pc:picChg chg="add ord">
          <ac:chgData name="Matthieu De Mari" userId="dfb708c9-d8dc-439f-9a3b-c772bf4a311c" providerId="ADAL" clId="{1FE71F4D-2AFD-4838-AD3C-62D890D2AB41}" dt="2023-01-26T08:27:36.787" v="8440" actId="171"/>
          <ac:picMkLst>
            <pc:docMk/>
            <pc:sldMk cId="446899153" sldId="631"/>
            <ac:picMk id="5" creationId="{042C8617-9E53-015A-8692-88273CD90EE2}"/>
          </ac:picMkLst>
        </pc:picChg>
      </pc:sldChg>
      <pc:sldChg chg="addSp modSp new mod">
        <pc:chgData name="Matthieu De Mari" userId="dfb708c9-d8dc-439f-9a3b-c772bf4a311c" providerId="ADAL" clId="{1FE71F4D-2AFD-4838-AD3C-62D890D2AB41}" dt="2023-01-26T09:09:32.674" v="11187" actId="20577"/>
        <pc:sldMkLst>
          <pc:docMk/>
          <pc:sldMk cId="2108370273" sldId="632"/>
        </pc:sldMkLst>
        <pc:spChg chg="add mod">
          <ac:chgData name="Matthieu De Mari" userId="dfb708c9-d8dc-439f-9a3b-c772bf4a311c" providerId="ADAL" clId="{1FE71F4D-2AFD-4838-AD3C-62D890D2AB41}" dt="2023-01-26T09:09:32.674" v="11187" actId="20577"/>
          <ac:spMkLst>
            <pc:docMk/>
            <pc:sldMk cId="2108370273" sldId="632"/>
            <ac:spMk id="4" creationId="{748A84E3-E56D-689A-FE33-F385477C9C5D}"/>
          </ac:spMkLst>
        </pc:spChg>
        <pc:spChg chg="add mod">
          <ac:chgData name="Matthieu De Mari" userId="dfb708c9-d8dc-439f-9a3b-c772bf4a311c" providerId="ADAL" clId="{1FE71F4D-2AFD-4838-AD3C-62D890D2AB41}" dt="2023-01-26T08:55:13.048" v="10630" actId="14100"/>
          <ac:spMkLst>
            <pc:docMk/>
            <pc:sldMk cId="2108370273" sldId="632"/>
            <ac:spMk id="5" creationId="{6C5C14A7-07A6-A34C-6346-F44054CCC209}"/>
          </ac:spMkLst>
        </pc:spChg>
        <pc:picChg chg="add">
          <ac:chgData name="Matthieu De Mari" userId="dfb708c9-d8dc-439f-9a3b-c772bf4a311c" providerId="ADAL" clId="{1FE71F4D-2AFD-4838-AD3C-62D890D2AB41}" dt="2023-01-26T08:29:26.969" v="8503" actId="22"/>
          <ac:picMkLst>
            <pc:docMk/>
            <pc:sldMk cId="2108370273" sldId="632"/>
            <ac:picMk id="3" creationId="{CB4A10E8-C4A3-E1A4-CDC1-B47864CFB0DF}"/>
          </ac:picMkLst>
        </pc:picChg>
      </pc:sldChg>
      <pc:sldChg chg="addSp delSp modSp add mod chgLayout">
        <pc:chgData name="Matthieu De Mari" userId="dfb708c9-d8dc-439f-9a3b-c772bf4a311c" providerId="ADAL" clId="{1FE71F4D-2AFD-4838-AD3C-62D890D2AB41}" dt="2023-01-26T09:03:13.984" v="11115" actId="113"/>
        <pc:sldMkLst>
          <pc:docMk/>
          <pc:sldMk cId="1116604702" sldId="633"/>
        </pc:sldMkLst>
        <pc:spChg chg="mod ord">
          <ac:chgData name="Matthieu De Mari" userId="dfb708c9-d8dc-439f-9a3b-c772bf4a311c" providerId="ADAL" clId="{1FE71F4D-2AFD-4838-AD3C-62D890D2AB41}" dt="2023-01-26T08:35:01.923" v="9042" actId="700"/>
          <ac:spMkLst>
            <pc:docMk/>
            <pc:sldMk cId="1116604702" sldId="633"/>
            <ac:spMk id="2" creationId="{7758C663-EEE1-B1E2-276D-3A81CA0C7444}"/>
          </ac:spMkLst>
        </pc:spChg>
        <pc:spChg chg="mod ord">
          <ac:chgData name="Matthieu De Mari" userId="dfb708c9-d8dc-439f-9a3b-c772bf4a311c" providerId="ADAL" clId="{1FE71F4D-2AFD-4838-AD3C-62D890D2AB41}" dt="2023-01-26T08:42:40.032" v="9559" actId="20577"/>
          <ac:spMkLst>
            <pc:docMk/>
            <pc:sldMk cId="1116604702" sldId="633"/>
            <ac:spMk id="3" creationId="{BF44B0CF-0CAC-3504-7AB3-559E76A4A1BC}"/>
          </ac:spMkLst>
        </pc:spChg>
        <pc:spChg chg="del mod">
          <ac:chgData name="Matthieu De Mari" userId="dfb708c9-d8dc-439f-9a3b-c772bf4a311c" providerId="ADAL" clId="{1FE71F4D-2AFD-4838-AD3C-62D890D2AB41}" dt="2023-01-26T08:32:37.111" v="8900" actId="478"/>
          <ac:spMkLst>
            <pc:docMk/>
            <pc:sldMk cId="1116604702" sldId="633"/>
            <ac:spMk id="4" creationId="{7A4AB427-F8D7-DB85-4E07-2BF6BB0FE9E9}"/>
          </ac:spMkLst>
        </pc:spChg>
        <pc:spChg chg="add mod ord">
          <ac:chgData name="Matthieu De Mari" userId="dfb708c9-d8dc-439f-9a3b-c772bf4a311c" providerId="ADAL" clId="{1FE71F4D-2AFD-4838-AD3C-62D890D2AB41}" dt="2023-01-26T09:03:13.984" v="11115" actId="113"/>
          <ac:spMkLst>
            <pc:docMk/>
            <pc:sldMk cId="1116604702" sldId="633"/>
            <ac:spMk id="5" creationId="{9F4ADEEE-8076-6BB7-C9A4-0291B185360A}"/>
          </ac:spMkLst>
        </pc:spChg>
        <pc:graphicFrameChg chg="add mod modGraphic">
          <ac:chgData name="Matthieu De Mari" userId="dfb708c9-d8dc-439f-9a3b-c772bf4a311c" providerId="ADAL" clId="{1FE71F4D-2AFD-4838-AD3C-62D890D2AB41}" dt="2023-01-26T09:02:22.390" v="10943" actId="20577"/>
          <ac:graphicFrameMkLst>
            <pc:docMk/>
            <pc:sldMk cId="1116604702" sldId="633"/>
            <ac:graphicFrameMk id="8" creationId="{E84BC276-639D-F75D-4745-DBA3526EDAAD}"/>
          </ac:graphicFrameMkLst>
        </pc:graphicFrameChg>
        <pc:picChg chg="add del mod">
          <ac:chgData name="Matthieu De Mari" userId="dfb708c9-d8dc-439f-9a3b-c772bf4a311c" providerId="ADAL" clId="{1FE71F4D-2AFD-4838-AD3C-62D890D2AB41}" dt="2023-01-26T09:00:37.012" v="10726" actId="478"/>
          <ac:picMkLst>
            <pc:docMk/>
            <pc:sldMk cId="1116604702" sldId="633"/>
            <ac:picMk id="7" creationId="{F4E3F8CF-9E64-FE70-50B8-E9152DC86C5D}"/>
          </ac:picMkLst>
        </pc:picChg>
      </pc:sldChg>
      <pc:sldChg chg="addSp delSp modSp add mod">
        <pc:chgData name="Matthieu De Mari" userId="dfb708c9-d8dc-439f-9a3b-c772bf4a311c" providerId="ADAL" clId="{1FE71F4D-2AFD-4838-AD3C-62D890D2AB41}" dt="2023-01-26T08:47:42.775" v="9799" actId="1076"/>
        <pc:sldMkLst>
          <pc:docMk/>
          <pc:sldMk cId="2709894763" sldId="634"/>
        </pc:sldMkLst>
        <pc:spChg chg="mod">
          <ac:chgData name="Matthieu De Mari" userId="dfb708c9-d8dc-439f-9a3b-c772bf4a311c" providerId="ADAL" clId="{1FE71F4D-2AFD-4838-AD3C-62D890D2AB41}" dt="2023-01-26T08:42:11.425" v="9556" actId="20577"/>
          <ac:spMkLst>
            <pc:docMk/>
            <pc:sldMk cId="2709894763" sldId="634"/>
            <ac:spMk id="4" creationId="{01810534-81B5-CA2F-921A-3DA24316B131}"/>
          </ac:spMkLst>
        </pc:spChg>
        <pc:spChg chg="mod">
          <ac:chgData name="Matthieu De Mari" userId="dfb708c9-d8dc-439f-9a3b-c772bf4a311c" providerId="ADAL" clId="{1FE71F4D-2AFD-4838-AD3C-62D890D2AB41}" dt="2023-01-26T08:37:54.183" v="9253" actId="20577"/>
          <ac:spMkLst>
            <pc:docMk/>
            <pc:sldMk cId="2709894763" sldId="634"/>
            <ac:spMk id="5" creationId="{0A7B0056-41D4-B489-229E-8C898A3A5904}"/>
          </ac:spMkLst>
        </pc:spChg>
        <pc:spChg chg="del">
          <ac:chgData name="Matthieu De Mari" userId="dfb708c9-d8dc-439f-9a3b-c772bf4a311c" providerId="ADAL" clId="{1FE71F4D-2AFD-4838-AD3C-62D890D2AB41}" dt="2023-01-26T08:37:58.483" v="9254" actId="478"/>
          <ac:spMkLst>
            <pc:docMk/>
            <pc:sldMk cId="2709894763" sldId="634"/>
            <ac:spMk id="7" creationId="{648D8A51-6157-545F-8895-E79A87FDEE0A}"/>
          </ac:spMkLst>
        </pc:spChg>
        <pc:picChg chg="add mod">
          <ac:chgData name="Matthieu De Mari" userId="dfb708c9-d8dc-439f-9a3b-c772bf4a311c" providerId="ADAL" clId="{1FE71F4D-2AFD-4838-AD3C-62D890D2AB41}" dt="2023-01-26T08:47:42.775" v="9799" actId="1076"/>
          <ac:picMkLst>
            <pc:docMk/>
            <pc:sldMk cId="2709894763" sldId="634"/>
            <ac:picMk id="3" creationId="{3C63FF38-A4C6-F36C-00C0-E82E71ED9326}"/>
          </ac:picMkLst>
        </pc:picChg>
        <pc:picChg chg="del mod">
          <ac:chgData name="Matthieu De Mari" userId="dfb708c9-d8dc-439f-9a3b-c772bf4a311c" providerId="ADAL" clId="{1FE71F4D-2AFD-4838-AD3C-62D890D2AB41}" dt="2023-01-26T08:44:31.537" v="9796" actId="478"/>
          <ac:picMkLst>
            <pc:docMk/>
            <pc:sldMk cId="2709894763" sldId="634"/>
            <ac:picMk id="6" creationId="{123856EC-AB44-23F3-5A04-0FA83290AF44}"/>
          </ac:picMkLst>
        </pc:picChg>
      </pc:sldChg>
      <pc:sldChg chg="addSp delSp modSp new mod">
        <pc:chgData name="Matthieu De Mari" userId="dfb708c9-d8dc-439f-9a3b-c772bf4a311c" providerId="ADAL" clId="{1FE71F4D-2AFD-4838-AD3C-62D890D2AB41}" dt="2023-01-26T09:08:08.548" v="11173" actId="113"/>
        <pc:sldMkLst>
          <pc:docMk/>
          <pc:sldMk cId="2464844892" sldId="635"/>
        </pc:sldMkLst>
        <pc:spChg chg="mod">
          <ac:chgData name="Matthieu De Mari" userId="dfb708c9-d8dc-439f-9a3b-c772bf4a311c" providerId="ADAL" clId="{1FE71F4D-2AFD-4838-AD3C-62D890D2AB41}" dt="2023-01-26T08:38:36.594" v="9298" actId="20577"/>
          <ac:spMkLst>
            <pc:docMk/>
            <pc:sldMk cId="2464844892" sldId="635"/>
            <ac:spMk id="2" creationId="{E9576F42-1773-A12E-37C5-7C487099B62D}"/>
          </ac:spMkLst>
        </pc:spChg>
        <pc:spChg chg="add del mod">
          <ac:chgData name="Matthieu De Mari" userId="dfb708c9-d8dc-439f-9a3b-c772bf4a311c" providerId="ADAL" clId="{1FE71F4D-2AFD-4838-AD3C-62D890D2AB41}" dt="2023-01-26T09:08:08.548" v="11173" actId="113"/>
          <ac:spMkLst>
            <pc:docMk/>
            <pc:sldMk cId="2464844892" sldId="635"/>
            <ac:spMk id="3" creationId="{A94B8BB6-D04B-5A34-E313-329C5FD8A725}"/>
          </ac:spMkLst>
        </pc:spChg>
        <pc:spChg chg="del">
          <ac:chgData name="Matthieu De Mari" userId="dfb708c9-d8dc-439f-9a3b-c772bf4a311c" providerId="ADAL" clId="{1FE71F4D-2AFD-4838-AD3C-62D890D2AB41}" dt="2023-01-26T08:38:38.916" v="9299" actId="478"/>
          <ac:spMkLst>
            <pc:docMk/>
            <pc:sldMk cId="2464844892" sldId="635"/>
            <ac:spMk id="4" creationId="{3616499B-9ACD-BD26-7C22-E21ABE99CE92}"/>
          </ac:spMkLst>
        </pc:spChg>
        <pc:picChg chg="add del mod">
          <ac:chgData name="Matthieu De Mari" userId="dfb708c9-d8dc-439f-9a3b-c772bf4a311c" providerId="ADAL" clId="{1FE71F4D-2AFD-4838-AD3C-62D890D2AB41}" dt="2023-01-26T08:38:41.316" v="9301"/>
          <ac:picMkLst>
            <pc:docMk/>
            <pc:sldMk cId="2464844892" sldId="635"/>
            <ac:picMk id="6" creationId="{AA61788B-A9A6-2F89-FA3E-E64106ED4310}"/>
          </ac:picMkLst>
        </pc:picChg>
        <pc:picChg chg="add mod">
          <ac:chgData name="Matthieu De Mari" userId="dfb708c9-d8dc-439f-9a3b-c772bf4a311c" providerId="ADAL" clId="{1FE71F4D-2AFD-4838-AD3C-62D890D2AB41}" dt="2023-01-26T08:39:17.915" v="9425" actId="1076"/>
          <ac:picMkLst>
            <pc:docMk/>
            <pc:sldMk cId="2464844892" sldId="635"/>
            <ac:picMk id="8" creationId="{E082570C-A706-34E0-1D29-8DC25B372083}"/>
          </ac:picMkLst>
        </pc:picChg>
      </pc:sldChg>
      <pc:sldChg chg="modSp add mod">
        <pc:chgData name="Matthieu De Mari" userId="dfb708c9-d8dc-439f-9a3b-c772bf4a311c" providerId="ADAL" clId="{1FE71F4D-2AFD-4838-AD3C-62D890D2AB41}" dt="2023-01-26T09:09:01.970" v="11181" actId="14100"/>
        <pc:sldMkLst>
          <pc:docMk/>
          <pc:sldMk cId="283574109" sldId="636"/>
        </pc:sldMkLst>
        <pc:spChg chg="mod">
          <ac:chgData name="Matthieu De Mari" userId="dfb708c9-d8dc-439f-9a3b-c772bf4a311c" providerId="ADAL" clId="{1FE71F4D-2AFD-4838-AD3C-62D890D2AB41}" dt="2023-01-26T09:08:50.026" v="11180" actId="27636"/>
          <ac:spMkLst>
            <pc:docMk/>
            <pc:sldMk cId="283574109" sldId="636"/>
            <ac:spMk id="3" creationId="{BF44B0CF-0CAC-3504-7AB3-559E76A4A1BC}"/>
          </ac:spMkLst>
        </pc:spChg>
        <pc:spChg chg="mod">
          <ac:chgData name="Matthieu De Mari" userId="dfb708c9-d8dc-439f-9a3b-c772bf4a311c" providerId="ADAL" clId="{1FE71F4D-2AFD-4838-AD3C-62D890D2AB41}" dt="2023-01-26T09:09:01.970" v="11181" actId="14100"/>
          <ac:spMkLst>
            <pc:docMk/>
            <pc:sldMk cId="283574109" sldId="636"/>
            <ac:spMk id="5" creationId="{9F4ADEEE-8076-6BB7-C9A4-0291B185360A}"/>
          </ac:spMkLst>
        </pc:spChg>
      </pc:sldChg>
      <pc:sldChg chg="addSp delSp modSp add mod chgLayout">
        <pc:chgData name="Matthieu De Mari" userId="dfb708c9-d8dc-439f-9a3b-c772bf4a311c" providerId="ADAL" clId="{1FE71F4D-2AFD-4838-AD3C-62D890D2AB41}" dt="2023-01-26T08:53:19.093" v="10543" actId="20577"/>
        <pc:sldMkLst>
          <pc:docMk/>
          <pc:sldMk cId="3136411561" sldId="637"/>
        </pc:sldMkLst>
        <pc:spChg chg="mod ord">
          <ac:chgData name="Matthieu De Mari" userId="dfb708c9-d8dc-439f-9a3b-c772bf4a311c" providerId="ADAL" clId="{1FE71F4D-2AFD-4838-AD3C-62D890D2AB41}" dt="2023-01-26T08:53:19.093" v="10543" actId="20577"/>
          <ac:spMkLst>
            <pc:docMk/>
            <pc:sldMk cId="3136411561" sldId="637"/>
            <ac:spMk id="2" creationId="{E9576F42-1773-A12E-37C5-7C487099B62D}"/>
          </ac:spMkLst>
        </pc:spChg>
        <pc:spChg chg="mod ord">
          <ac:chgData name="Matthieu De Mari" userId="dfb708c9-d8dc-439f-9a3b-c772bf4a311c" providerId="ADAL" clId="{1FE71F4D-2AFD-4838-AD3C-62D890D2AB41}" dt="2023-01-26T08:52:55.794" v="10491" actId="27636"/>
          <ac:spMkLst>
            <pc:docMk/>
            <pc:sldMk cId="3136411561" sldId="637"/>
            <ac:spMk id="3" creationId="{A94B8BB6-D04B-5A34-E313-329C5FD8A725}"/>
          </ac:spMkLst>
        </pc:spChg>
        <pc:spChg chg="add mod ord">
          <ac:chgData name="Matthieu De Mari" userId="dfb708c9-d8dc-439f-9a3b-c772bf4a311c" providerId="ADAL" clId="{1FE71F4D-2AFD-4838-AD3C-62D890D2AB41}" dt="2023-01-26T08:52:56.717" v="10492"/>
          <ac:spMkLst>
            <pc:docMk/>
            <pc:sldMk cId="3136411561" sldId="637"/>
            <ac:spMk id="4" creationId="{C2EA9E57-1CE4-58BA-21F8-958AC511922C}"/>
          </ac:spMkLst>
        </pc:spChg>
        <pc:picChg chg="del">
          <ac:chgData name="Matthieu De Mari" userId="dfb708c9-d8dc-439f-9a3b-c772bf4a311c" providerId="ADAL" clId="{1FE71F4D-2AFD-4838-AD3C-62D890D2AB41}" dt="2023-01-26T08:52:12.156" v="10401" actId="478"/>
          <ac:picMkLst>
            <pc:docMk/>
            <pc:sldMk cId="3136411561" sldId="637"/>
            <ac:picMk id="8" creationId="{E082570C-A706-34E0-1D29-8DC25B372083}"/>
          </ac:picMkLst>
        </pc:picChg>
      </pc:sldChg>
      <pc:sldChg chg="addSp delSp modSp add mod">
        <pc:chgData name="Matthieu De Mari" userId="dfb708c9-d8dc-439f-9a3b-c772bf4a311c" providerId="ADAL" clId="{1FE71F4D-2AFD-4838-AD3C-62D890D2AB41}" dt="2023-01-26T08:54:19.416" v="10616" actId="20577"/>
        <pc:sldMkLst>
          <pc:docMk/>
          <pc:sldMk cId="2999193099" sldId="638"/>
        </pc:sldMkLst>
        <pc:spChg chg="add del mod">
          <ac:chgData name="Matthieu De Mari" userId="dfb708c9-d8dc-439f-9a3b-c772bf4a311c" providerId="ADAL" clId="{1FE71F4D-2AFD-4838-AD3C-62D890D2AB41}" dt="2023-01-26T08:54:19.416" v="10616" actId="20577"/>
          <ac:spMkLst>
            <pc:docMk/>
            <pc:sldMk cId="2999193099" sldId="638"/>
            <ac:spMk id="7" creationId="{FE76E93B-C174-ABC8-A6FE-29540C96E6EB}"/>
          </ac:spMkLst>
        </pc:spChg>
      </pc:sldChg>
      <pc:sldChg chg="addSp delSp modSp new mod">
        <pc:chgData name="Matthieu De Mari" userId="dfb708c9-d8dc-439f-9a3b-c772bf4a311c" providerId="ADAL" clId="{1FE71F4D-2AFD-4838-AD3C-62D890D2AB41}" dt="2023-01-26T09:10:54.054" v="11253" actId="1076"/>
        <pc:sldMkLst>
          <pc:docMk/>
          <pc:sldMk cId="3336176760" sldId="639"/>
        </pc:sldMkLst>
        <pc:spChg chg="mod">
          <ac:chgData name="Matthieu De Mari" userId="dfb708c9-d8dc-439f-9a3b-c772bf4a311c" providerId="ADAL" clId="{1FE71F4D-2AFD-4838-AD3C-62D890D2AB41}" dt="2023-01-26T09:10:44.134" v="11248" actId="20577"/>
          <ac:spMkLst>
            <pc:docMk/>
            <pc:sldMk cId="3336176760" sldId="639"/>
            <ac:spMk id="2" creationId="{B349C3C8-8A51-B273-66E0-DC4571A6AA56}"/>
          </ac:spMkLst>
        </pc:spChg>
        <pc:spChg chg="del">
          <ac:chgData name="Matthieu De Mari" userId="dfb708c9-d8dc-439f-9a3b-c772bf4a311c" providerId="ADAL" clId="{1FE71F4D-2AFD-4838-AD3C-62D890D2AB41}" dt="2023-01-26T09:10:46.480" v="11249" actId="478"/>
          <ac:spMkLst>
            <pc:docMk/>
            <pc:sldMk cId="3336176760" sldId="639"/>
            <ac:spMk id="3" creationId="{1393847B-1653-8DCF-E9E4-1A330EDE6322}"/>
          </ac:spMkLst>
        </pc:spChg>
        <pc:picChg chg="add mod">
          <ac:chgData name="Matthieu De Mari" userId="dfb708c9-d8dc-439f-9a3b-c772bf4a311c" providerId="ADAL" clId="{1FE71F4D-2AFD-4838-AD3C-62D890D2AB41}" dt="2023-01-26T09:10:54.054" v="11253" actId="1076"/>
          <ac:picMkLst>
            <pc:docMk/>
            <pc:sldMk cId="3336176760" sldId="639"/>
            <ac:picMk id="5" creationId="{1F8FE79F-2E5A-D555-DA00-852D5A62A334}"/>
          </ac:picMkLst>
        </pc:picChg>
      </pc:sldChg>
      <pc:sldChg chg="addSp delSp modSp new mod modClrScheme chgLayout">
        <pc:chgData name="Matthieu De Mari" userId="dfb708c9-d8dc-439f-9a3b-c772bf4a311c" providerId="ADAL" clId="{1FE71F4D-2AFD-4838-AD3C-62D890D2AB41}" dt="2023-01-26T09:21:40.327" v="11598" actId="14100"/>
        <pc:sldMkLst>
          <pc:docMk/>
          <pc:sldMk cId="3352703959" sldId="640"/>
        </pc:sldMkLst>
        <pc:spChg chg="del">
          <ac:chgData name="Matthieu De Mari" userId="dfb708c9-d8dc-439f-9a3b-c772bf4a311c" providerId="ADAL" clId="{1FE71F4D-2AFD-4838-AD3C-62D890D2AB41}" dt="2023-01-26T09:20:01.794" v="11570" actId="700"/>
          <ac:spMkLst>
            <pc:docMk/>
            <pc:sldMk cId="3352703959" sldId="640"/>
            <ac:spMk id="2" creationId="{419496EF-CF0B-DD41-EBA6-619020B209AB}"/>
          </ac:spMkLst>
        </pc:spChg>
        <pc:spChg chg="del">
          <ac:chgData name="Matthieu De Mari" userId="dfb708c9-d8dc-439f-9a3b-c772bf4a311c" providerId="ADAL" clId="{1FE71F4D-2AFD-4838-AD3C-62D890D2AB41}" dt="2023-01-26T09:20:01.794" v="11570" actId="700"/>
          <ac:spMkLst>
            <pc:docMk/>
            <pc:sldMk cId="3352703959" sldId="640"/>
            <ac:spMk id="3" creationId="{7A31A472-A0AB-BFD0-40B8-B86FDDAA4A58}"/>
          </ac:spMkLst>
        </pc:spChg>
        <pc:spChg chg="del">
          <ac:chgData name="Matthieu De Mari" userId="dfb708c9-d8dc-439f-9a3b-c772bf4a311c" providerId="ADAL" clId="{1FE71F4D-2AFD-4838-AD3C-62D890D2AB41}" dt="2023-01-26T09:20:01.794" v="11570" actId="700"/>
          <ac:spMkLst>
            <pc:docMk/>
            <pc:sldMk cId="3352703959" sldId="640"/>
            <ac:spMk id="4" creationId="{BE6AB27E-7FAB-34D3-14CD-535B1831EB67}"/>
          </ac:spMkLst>
        </pc:spChg>
        <pc:spChg chg="add mod">
          <ac:chgData name="Matthieu De Mari" userId="dfb708c9-d8dc-439f-9a3b-c772bf4a311c" providerId="ADAL" clId="{1FE71F4D-2AFD-4838-AD3C-62D890D2AB41}" dt="2023-01-26T09:21:40.327" v="11598" actId="14100"/>
          <ac:spMkLst>
            <pc:docMk/>
            <pc:sldMk cId="3352703959" sldId="640"/>
            <ac:spMk id="7" creationId="{8055552E-6D7A-A036-218E-1A0E114AE400}"/>
          </ac:spMkLst>
        </pc:spChg>
        <pc:picChg chg="add">
          <ac:chgData name="Matthieu De Mari" userId="dfb708c9-d8dc-439f-9a3b-c772bf4a311c" providerId="ADAL" clId="{1FE71F4D-2AFD-4838-AD3C-62D890D2AB41}" dt="2023-01-26T09:20:02.586" v="11571" actId="22"/>
          <ac:picMkLst>
            <pc:docMk/>
            <pc:sldMk cId="3352703959" sldId="640"/>
            <ac:picMk id="6" creationId="{74844D88-026D-F76D-C8CE-4FD4A7E985E3}"/>
          </ac:picMkLst>
        </pc:picChg>
      </pc:sldChg>
      <pc:sldChg chg="addSp modSp new mod">
        <pc:chgData name="Matthieu De Mari" userId="dfb708c9-d8dc-439f-9a3b-c772bf4a311c" providerId="ADAL" clId="{1FE71F4D-2AFD-4838-AD3C-62D890D2AB41}" dt="2023-01-30T01:28:28.491" v="22754" actId="20577"/>
        <pc:sldMkLst>
          <pc:docMk/>
          <pc:sldMk cId="3269279707" sldId="641"/>
        </pc:sldMkLst>
        <pc:spChg chg="add mod">
          <ac:chgData name="Matthieu De Mari" userId="dfb708c9-d8dc-439f-9a3b-c772bf4a311c" providerId="ADAL" clId="{1FE71F4D-2AFD-4838-AD3C-62D890D2AB41}" dt="2023-01-30T01:28:28.491" v="22754" actId="20577"/>
          <ac:spMkLst>
            <pc:docMk/>
            <pc:sldMk cId="3269279707" sldId="641"/>
            <ac:spMk id="4" creationId="{DB727DFC-B7C8-21A1-A27E-3DC8BD3CEF90}"/>
          </ac:spMkLst>
        </pc:spChg>
        <pc:picChg chg="add">
          <ac:chgData name="Matthieu De Mari" userId="dfb708c9-d8dc-439f-9a3b-c772bf4a311c" providerId="ADAL" clId="{1FE71F4D-2AFD-4838-AD3C-62D890D2AB41}" dt="2023-01-26T09:20:30.711" v="11573" actId="22"/>
          <ac:picMkLst>
            <pc:docMk/>
            <pc:sldMk cId="3269279707" sldId="641"/>
            <ac:picMk id="3" creationId="{89449A9C-6232-3557-077A-732996A79EA3}"/>
          </ac:picMkLst>
        </pc:picChg>
      </pc:sldChg>
      <pc:sldChg chg="addSp modSp new mod">
        <pc:chgData name="Matthieu De Mari" userId="dfb708c9-d8dc-439f-9a3b-c772bf4a311c" providerId="ADAL" clId="{1FE71F4D-2AFD-4838-AD3C-62D890D2AB41}" dt="2023-01-27T09:02:05.530" v="17185" actId="14100"/>
        <pc:sldMkLst>
          <pc:docMk/>
          <pc:sldMk cId="2948259004" sldId="642"/>
        </pc:sldMkLst>
        <pc:spChg chg="add mod">
          <ac:chgData name="Matthieu De Mari" userId="dfb708c9-d8dc-439f-9a3b-c772bf4a311c" providerId="ADAL" clId="{1FE71F4D-2AFD-4838-AD3C-62D890D2AB41}" dt="2023-01-27T09:02:05.530" v="17185" actId="14100"/>
          <ac:spMkLst>
            <pc:docMk/>
            <pc:sldMk cId="2948259004" sldId="642"/>
            <ac:spMk id="4" creationId="{07ED02BD-2046-DB2E-B447-9B6CABBB7D53}"/>
          </ac:spMkLst>
        </pc:spChg>
        <pc:picChg chg="add">
          <ac:chgData name="Matthieu De Mari" userId="dfb708c9-d8dc-439f-9a3b-c772bf4a311c" providerId="ADAL" clId="{1FE71F4D-2AFD-4838-AD3C-62D890D2AB41}" dt="2023-01-26T09:20:47.115" v="11575" actId="22"/>
          <ac:picMkLst>
            <pc:docMk/>
            <pc:sldMk cId="2948259004" sldId="642"/>
            <ac:picMk id="3" creationId="{A814EA8F-74F9-325E-706F-E5D2E76683BD}"/>
          </ac:picMkLst>
        </pc:picChg>
      </pc:sldChg>
      <pc:sldChg chg="addSp delSp modSp new mod">
        <pc:chgData name="Matthieu De Mari" userId="dfb708c9-d8dc-439f-9a3b-c772bf4a311c" providerId="ADAL" clId="{1FE71F4D-2AFD-4838-AD3C-62D890D2AB41}" dt="2023-01-26T09:21:24.643" v="11584" actId="14100"/>
        <pc:sldMkLst>
          <pc:docMk/>
          <pc:sldMk cId="3839997861" sldId="643"/>
        </pc:sldMkLst>
        <pc:picChg chg="add del mod">
          <ac:chgData name="Matthieu De Mari" userId="dfb708c9-d8dc-439f-9a3b-c772bf4a311c" providerId="ADAL" clId="{1FE71F4D-2AFD-4838-AD3C-62D890D2AB41}" dt="2023-01-26T09:21:20.817" v="11581" actId="478"/>
          <ac:picMkLst>
            <pc:docMk/>
            <pc:sldMk cId="3839997861" sldId="643"/>
            <ac:picMk id="3" creationId="{657ADBC8-C3B9-AC1C-FABD-F03E8376CDFD}"/>
          </ac:picMkLst>
        </pc:picChg>
        <pc:picChg chg="add mod">
          <ac:chgData name="Matthieu De Mari" userId="dfb708c9-d8dc-439f-9a3b-c772bf4a311c" providerId="ADAL" clId="{1FE71F4D-2AFD-4838-AD3C-62D890D2AB41}" dt="2023-01-26T09:21:24.643" v="11584" actId="14100"/>
          <ac:picMkLst>
            <pc:docMk/>
            <pc:sldMk cId="3839997861" sldId="643"/>
            <ac:picMk id="5" creationId="{650D7ABD-3AC0-84F6-DAB7-236FE7B3AE92}"/>
          </ac:picMkLst>
        </pc:picChg>
      </pc:sldChg>
      <pc:sldChg chg="modSp add mod">
        <pc:chgData name="Matthieu De Mari" userId="dfb708c9-d8dc-439f-9a3b-c772bf4a311c" providerId="ADAL" clId="{1FE71F4D-2AFD-4838-AD3C-62D890D2AB41}" dt="2023-01-26T09:23:48.015" v="11868" actId="20577"/>
        <pc:sldMkLst>
          <pc:docMk/>
          <pc:sldMk cId="3061501488" sldId="644"/>
        </pc:sldMkLst>
        <pc:spChg chg="mod">
          <ac:chgData name="Matthieu De Mari" userId="dfb708c9-d8dc-439f-9a3b-c772bf4a311c" providerId="ADAL" clId="{1FE71F4D-2AFD-4838-AD3C-62D890D2AB41}" dt="2023-01-26T09:23:48.015" v="11868" actId="20577"/>
          <ac:spMkLst>
            <pc:docMk/>
            <pc:sldMk cId="3061501488" sldId="644"/>
            <ac:spMk id="2" creationId="{7758C663-EEE1-B1E2-276D-3A81CA0C7444}"/>
          </ac:spMkLst>
        </pc:spChg>
      </pc:sldChg>
      <pc:sldChg chg="addSp delSp modSp add mod">
        <pc:chgData name="Matthieu De Mari" userId="dfb708c9-d8dc-439f-9a3b-c772bf4a311c" providerId="ADAL" clId="{1FE71F4D-2AFD-4838-AD3C-62D890D2AB41}" dt="2023-01-27T09:00:05.765" v="17170" actId="1036"/>
        <pc:sldMkLst>
          <pc:docMk/>
          <pc:sldMk cId="3664711723" sldId="645"/>
        </pc:sldMkLst>
        <pc:spChg chg="mod">
          <ac:chgData name="Matthieu De Mari" userId="dfb708c9-d8dc-439f-9a3b-c772bf4a311c" providerId="ADAL" clId="{1FE71F4D-2AFD-4838-AD3C-62D890D2AB41}" dt="2023-01-27T09:00:03.604" v="17159" actId="20577"/>
          <ac:spMkLst>
            <pc:docMk/>
            <pc:sldMk cId="3664711723" sldId="645"/>
            <ac:spMk id="4" creationId="{01810534-81B5-CA2F-921A-3DA24316B131}"/>
          </ac:spMkLst>
        </pc:spChg>
        <pc:spChg chg="mod">
          <ac:chgData name="Matthieu De Mari" userId="dfb708c9-d8dc-439f-9a3b-c772bf4a311c" providerId="ADAL" clId="{1FE71F4D-2AFD-4838-AD3C-62D890D2AB41}" dt="2023-01-26T09:25:48.819" v="11920" actId="20577"/>
          <ac:spMkLst>
            <pc:docMk/>
            <pc:sldMk cId="3664711723" sldId="645"/>
            <ac:spMk id="5" creationId="{0A7B0056-41D4-B489-229E-8C898A3A5904}"/>
          </ac:spMkLst>
        </pc:spChg>
        <pc:spChg chg="add mod">
          <ac:chgData name="Matthieu De Mari" userId="dfb708c9-d8dc-439f-9a3b-c772bf4a311c" providerId="ADAL" clId="{1FE71F4D-2AFD-4838-AD3C-62D890D2AB41}" dt="2023-01-26T09:25:40.294" v="11917"/>
          <ac:spMkLst>
            <pc:docMk/>
            <pc:sldMk cId="3664711723" sldId="645"/>
            <ac:spMk id="6" creationId="{179A86A3-4E74-5350-E6AF-11BA7ADF5DD9}"/>
          </ac:spMkLst>
        </pc:spChg>
        <pc:picChg chg="add mod">
          <ac:chgData name="Matthieu De Mari" userId="dfb708c9-d8dc-439f-9a3b-c772bf4a311c" providerId="ADAL" clId="{1FE71F4D-2AFD-4838-AD3C-62D890D2AB41}" dt="2023-01-27T09:00:05.765" v="17170" actId="1036"/>
          <ac:picMkLst>
            <pc:docMk/>
            <pc:sldMk cId="3664711723" sldId="645"/>
            <ac:picMk id="2" creationId="{8AAAAB7B-B0FD-9EE8-B9DC-0C8B72706161}"/>
          </ac:picMkLst>
        </pc:picChg>
        <pc:picChg chg="del">
          <ac:chgData name="Matthieu De Mari" userId="dfb708c9-d8dc-439f-9a3b-c772bf4a311c" providerId="ADAL" clId="{1FE71F4D-2AFD-4838-AD3C-62D890D2AB41}" dt="2023-01-26T09:25:35.047" v="11916" actId="478"/>
          <ac:picMkLst>
            <pc:docMk/>
            <pc:sldMk cId="3664711723" sldId="645"/>
            <ac:picMk id="3" creationId="{3C63FF38-A4C6-F36C-00C0-E82E71ED9326}"/>
          </ac:picMkLst>
        </pc:picChg>
      </pc:sldChg>
      <pc:sldChg chg="addSp delSp modSp add mod ord modClrScheme chgLayout">
        <pc:chgData name="Matthieu De Mari" userId="dfb708c9-d8dc-439f-9a3b-c772bf4a311c" providerId="ADAL" clId="{1FE71F4D-2AFD-4838-AD3C-62D890D2AB41}" dt="2023-01-26T09:31:41.806" v="12195" actId="1076"/>
        <pc:sldMkLst>
          <pc:docMk/>
          <pc:sldMk cId="1098360026" sldId="646"/>
        </pc:sldMkLst>
        <pc:spChg chg="mod ord">
          <ac:chgData name="Matthieu De Mari" userId="dfb708c9-d8dc-439f-9a3b-c772bf4a311c" providerId="ADAL" clId="{1FE71F4D-2AFD-4838-AD3C-62D890D2AB41}" dt="2023-01-26T09:31:25.478" v="12192" actId="700"/>
          <ac:spMkLst>
            <pc:docMk/>
            <pc:sldMk cId="1098360026" sldId="646"/>
            <ac:spMk id="2" creationId="{C6EDB95A-6F54-1C8E-C7BF-34F5ECB6A00A}"/>
          </ac:spMkLst>
        </pc:spChg>
        <pc:spChg chg="add del mod ord">
          <ac:chgData name="Matthieu De Mari" userId="dfb708c9-d8dc-439f-9a3b-c772bf4a311c" providerId="ADAL" clId="{1FE71F4D-2AFD-4838-AD3C-62D890D2AB41}" dt="2023-01-26T09:31:15.899" v="12189" actId="700"/>
          <ac:spMkLst>
            <pc:docMk/>
            <pc:sldMk cId="1098360026" sldId="646"/>
            <ac:spMk id="3" creationId="{8360C2FC-2D8C-B694-D994-6AF5CEC44F6F}"/>
          </ac:spMkLst>
        </pc:spChg>
        <pc:spChg chg="del mod ord">
          <ac:chgData name="Matthieu De Mari" userId="dfb708c9-d8dc-439f-9a3b-c772bf4a311c" providerId="ADAL" clId="{1FE71F4D-2AFD-4838-AD3C-62D890D2AB41}" dt="2023-01-26T09:31:18.159" v="12190" actId="478"/>
          <ac:spMkLst>
            <pc:docMk/>
            <pc:sldMk cId="1098360026" sldId="646"/>
            <ac:spMk id="4" creationId="{0A6D0783-241D-0B11-03E2-9F4FF3BEE947}"/>
          </ac:spMkLst>
        </pc:spChg>
        <pc:picChg chg="add mod">
          <ac:chgData name="Matthieu De Mari" userId="dfb708c9-d8dc-439f-9a3b-c772bf4a311c" providerId="ADAL" clId="{1FE71F4D-2AFD-4838-AD3C-62D890D2AB41}" dt="2023-01-26T09:31:41.806" v="12195" actId="1076"/>
          <ac:picMkLst>
            <pc:docMk/>
            <pc:sldMk cId="1098360026" sldId="646"/>
            <ac:picMk id="6" creationId="{23D00DD9-21D0-0350-AF57-AAB1512999BB}"/>
          </ac:picMkLst>
        </pc:picChg>
        <pc:picChg chg="del">
          <ac:chgData name="Matthieu De Mari" userId="dfb708c9-d8dc-439f-9a3b-c772bf4a311c" providerId="ADAL" clId="{1FE71F4D-2AFD-4838-AD3C-62D890D2AB41}" dt="2023-01-26T09:31:18.607" v="12191" actId="478"/>
          <ac:picMkLst>
            <pc:docMk/>
            <pc:sldMk cId="1098360026" sldId="646"/>
            <ac:picMk id="7" creationId="{7FF8A9BC-A4CE-B0E5-4FD0-48E6842E254C}"/>
          </ac:picMkLst>
        </pc:picChg>
      </pc:sldChg>
      <pc:sldChg chg="addSp delSp modSp new mod modClrScheme chgLayout">
        <pc:chgData name="Matthieu De Mari" userId="dfb708c9-d8dc-439f-9a3b-c772bf4a311c" providerId="ADAL" clId="{1FE71F4D-2AFD-4838-AD3C-62D890D2AB41}" dt="2023-01-26T09:36:37.783" v="12573" actId="20577"/>
        <pc:sldMkLst>
          <pc:docMk/>
          <pc:sldMk cId="1535134496" sldId="647"/>
        </pc:sldMkLst>
        <pc:spChg chg="del mod ord">
          <ac:chgData name="Matthieu De Mari" userId="dfb708c9-d8dc-439f-9a3b-c772bf4a311c" providerId="ADAL" clId="{1FE71F4D-2AFD-4838-AD3C-62D890D2AB41}" dt="2023-01-26T09:31:49.513" v="12197" actId="700"/>
          <ac:spMkLst>
            <pc:docMk/>
            <pc:sldMk cId="1535134496" sldId="647"/>
            <ac:spMk id="2" creationId="{6E912BE0-1D92-6E9F-D284-5294E434E418}"/>
          </ac:spMkLst>
        </pc:spChg>
        <pc:spChg chg="add mod ord">
          <ac:chgData name="Matthieu De Mari" userId="dfb708c9-d8dc-439f-9a3b-c772bf4a311c" providerId="ADAL" clId="{1FE71F4D-2AFD-4838-AD3C-62D890D2AB41}" dt="2023-01-26T09:32:05.128" v="12209"/>
          <ac:spMkLst>
            <pc:docMk/>
            <pc:sldMk cId="1535134496" sldId="647"/>
            <ac:spMk id="3" creationId="{5FA9FB08-8B4D-4B75-6BC7-1C5AFEFF5E55}"/>
          </ac:spMkLst>
        </pc:spChg>
        <pc:spChg chg="add mod ord">
          <ac:chgData name="Matthieu De Mari" userId="dfb708c9-d8dc-439f-9a3b-c772bf4a311c" providerId="ADAL" clId="{1FE71F4D-2AFD-4838-AD3C-62D890D2AB41}" dt="2023-01-26T09:36:37.783" v="12573" actId="20577"/>
          <ac:spMkLst>
            <pc:docMk/>
            <pc:sldMk cId="1535134496" sldId="647"/>
            <ac:spMk id="4" creationId="{E37977B6-1294-65D6-E828-C682A2CB902C}"/>
          </ac:spMkLst>
        </pc:spChg>
        <pc:spChg chg="add del mod ord">
          <ac:chgData name="Matthieu De Mari" userId="dfb708c9-d8dc-439f-9a3b-c772bf4a311c" providerId="ADAL" clId="{1FE71F4D-2AFD-4838-AD3C-62D890D2AB41}" dt="2023-01-26T09:31:51.658" v="12198" actId="478"/>
          <ac:spMkLst>
            <pc:docMk/>
            <pc:sldMk cId="1535134496" sldId="647"/>
            <ac:spMk id="5" creationId="{9C335EAE-1AF2-E193-9687-E1BB6A14DB81}"/>
          </ac:spMkLst>
        </pc:spChg>
        <pc:picChg chg="add mod">
          <ac:chgData name="Matthieu De Mari" userId="dfb708c9-d8dc-439f-9a3b-c772bf4a311c" providerId="ADAL" clId="{1FE71F4D-2AFD-4838-AD3C-62D890D2AB41}" dt="2023-01-26T09:31:56.985" v="12208" actId="1076"/>
          <ac:picMkLst>
            <pc:docMk/>
            <pc:sldMk cId="1535134496" sldId="647"/>
            <ac:picMk id="7" creationId="{B1669383-94A6-767A-E9E2-8A1B5522C211}"/>
          </ac:picMkLst>
        </pc:picChg>
      </pc:sldChg>
      <pc:sldChg chg="addSp delSp modSp new mod">
        <pc:chgData name="Matthieu De Mari" userId="dfb708c9-d8dc-439f-9a3b-c772bf4a311c" providerId="ADAL" clId="{1FE71F4D-2AFD-4838-AD3C-62D890D2AB41}" dt="2023-01-26T09:43:08.231" v="12981" actId="20577"/>
        <pc:sldMkLst>
          <pc:docMk/>
          <pc:sldMk cId="639167993" sldId="648"/>
        </pc:sldMkLst>
        <pc:spChg chg="mod">
          <ac:chgData name="Matthieu De Mari" userId="dfb708c9-d8dc-439f-9a3b-c772bf4a311c" providerId="ADAL" clId="{1FE71F4D-2AFD-4838-AD3C-62D890D2AB41}" dt="2023-01-26T09:42:34.399" v="12934" actId="20577"/>
          <ac:spMkLst>
            <pc:docMk/>
            <pc:sldMk cId="639167993" sldId="648"/>
            <ac:spMk id="2" creationId="{79458846-297D-319F-FB08-9AADC4484520}"/>
          </ac:spMkLst>
        </pc:spChg>
        <pc:spChg chg="mod">
          <ac:chgData name="Matthieu De Mari" userId="dfb708c9-d8dc-439f-9a3b-c772bf4a311c" providerId="ADAL" clId="{1FE71F4D-2AFD-4838-AD3C-62D890D2AB41}" dt="2023-01-26T09:43:08.231" v="12981" actId="20577"/>
          <ac:spMkLst>
            <pc:docMk/>
            <pc:sldMk cId="639167993" sldId="648"/>
            <ac:spMk id="3" creationId="{0D6827D2-8C59-5725-9D05-A7ACE2CC3147}"/>
          </ac:spMkLst>
        </pc:spChg>
        <pc:spChg chg="del">
          <ac:chgData name="Matthieu De Mari" userId="dfb708c9-d8dc-439f-9a3b-c772bf4a311c" providerId="ADAL" clId="{1FE71F4D-2AFD-4838-AD3C-62D890D2AB41}" dt="2023-01-26T09:42:21.048" v="12927" actId="478"/>
          <ac:spMkLst>
            <pc:docMk/>
            <pc:sldMk cId="639167993" sldId="648"/>
            <ac:spMk id="4" creationId="{090A62CB-1737-0622-1ECA-31806B5CDDE9}"/>
          </ac:spMkLst>
        </pc:spChg>
        <pc:picChg chg="add mod modCrop">
          <ac:chgData name="Matthieu De Mari" userId="dfb708c9-d8dc-439f-9a3b-c772bf4a311c" providerId="ADAL" clId="{1FE71F4D-2AFD-4838-AD3C-62D890D2AB41}" dt="2023-01-26T09:43:05.589" v="12980" actId="14100"/>
          <ac:picMkLst>
            <pc:docMk/>
            <pc:sldMk cId="639167993" sldId="648"/>
            <ac:picMk id="6" creationId="{4E02A804-EBD8-960D-40E4-EDC21D66C87D}"/>
          </ac:picMkLst>
        </pc:picChg>
      </pc:sldChg>
      <pc:sldChg chg="addSp delSp modSp new mod">
        <pc:chgData name="Matthieu De Mari" userId="dfb708c9-d8dc-439f-9a3b-c772bf4a311c" providerId="ADAL" clId="{1FE71F4D-2AFD-4838-AD3C-62D890D2AB41}" dt="2023-01-26T09:45:18.178" v="13022" actId="22"/>
        <pc:sldMkLst>
          <pc:docMk/>
          <pc:sldMk cId="687017678" sldId="649"/>
        </pc:sldMkLst>
        <pc:spChg chg="mod">
          <ac:chgData name="Matthieu De Mari" userId="dfb708c9-d8dc-439f-9a3b-c772bf4a311c" providerId="ADAL" clId="{1FE71F4D-2AFD-4838-AD3C-62D890D2AB41}" dt="2023-01-26T09:43:53.390" v="13018" actId="20577"/>
          <ac:spMkLst>
            <pc:docMk/>
            <pc:sldMk cId="687017678" sldId="649"/>
            <ac:spMk id="2" creationId="{6C5A7825-A473-5442-E4AB-FA511F78B6BB}"/>
          </ac:spMkLst>
        </pc:spChg>
        <pc:spChg chg="del">
          <ac:chgData name="Matthieu De Mari" userId="dfb708c9-d8dc-439f-9a3b-c772bf4a311c" providerId="ADAL" clId="{1FE71F4D-2AFD-4838-AD3C-62D890D2AB41}" dt="2023-01-26T09:43:44.253" v="13000" actId="478"/>
          <ac:spMkLst>
            <pc:docMk/>
            <pc:sldMk cId="687017678" sldId="649"/>
            <ac:spMk id="3" creationId="{BBFF306F-5CD3-9AB6-2451-DC675694FC86}"/>
          </ac:spMkLst>
        </pc:spChg>
        <pc:spChg chg="del">
          <ac:chgData name="Matthieu De Mari" userId="dfb708c9-d8dc-439f-9a3b-c772bf4a311c" providerId="ADAL" clId="{1FE71F4D-2AFD-4838-AD3C-62D890D2AB41}" dt="2023-01-26T09:43:45.092" v="13001" actId="478"/>
          <ac:spMkLst>
            <pc:docMk/>
            <pc:sldMk cId="687017678" sldId="649"/>
            <ac:spMk id="4" creationId="{7774F1E4-4A82-6E0A-A0DD-3A4A1C9759FA}"/>
          </ac:spMkLst>
        </pc:spChg>
        <pc:picChg chg="add mod">
          <ac:chgData name="Matthieu De Mari" userId="dfb708c9-d8dc-439f-9a3b-c772bf4a311c" providerId="ADAL" clId="{1FE71F4D-2AFD-4838-AD3C-62D890D2AB41}" dt="2023-01-26T09:43:58.432" v="13020" actId="1076"/>
          <ac:picMkLst>
            <pc:docMk/>
            <pc:sldMk cId="687017678" sldId="649"/>
            <ac:picMk id="6" creationId="{11A6D2AA-EA62-18A2-33BA-DFF7E098C2C7}"/>
          </ac:picMkLst>
        </pc:picChg>
        <pc:picChg chg="add del">
          <ac:chgData name="Matthieu De Mari" userId="dfb708c9-d8dc-439f-9a3b-c772bf4a311c" providerId="ADAL" clId="{1FE71F4D-2AFD-4838-AD3C-62D890D2AB41}" dt="2023-01-26T09:45:18.178" v="13022" actId="22"/>
          <ac:picMkLst>
            <pc:docMk/>
            <pc:sldMk cId="687017678" sldId="649"/>
            <ac:picMk id="8" creationId="{33959746-4119-59C9-69BD-D7B1FE10517C}"/>
          </ac:picMkLst>
        </pc:picChg>
      </pc:sldChg>
      <pc:sldChg chg="addSp delSp modSp add mod">
        <pc:chgData name="Matthieu De Mari" userId="dfb708c9-d8dc-439f-9a3b-c772bf4a311c" providerId="ADAL" clId="{1FE71F4D-2AFD-4838-AD3C-62D890D2AB41}" dt="2023-01-26T09:45:47.240" v="13050" actId="207"/>
        <pc:sldMkLst>
          <pc:docMk/>
          <pc:sldMk cId="530835176" sldId="650"/>
        </pc:sldMkLst>
        <pc:spChg chg="add mod">
          <ac:chgData name="Matthieu De Mari" userId="dfb708c9-d8dc-439f-9a3b-c772bf4a311c" providerId="ADAL" clId="{1FE71F4D-2AFD-4838-AD3C-62D890D2AB41}" dt="2023-01-26T09:45:47.240" v="13050" actId="207"/>
          <ac:spMkLst>
            <pc:docMk/>
            <pc:sldMk cId="530835176" sldId="650"/>
            <ac:spMk id="5" creationId="{0B2E0CD9-728A-0474-7AA6-B59FF75D5912}"/>
          </ac:spMkLst>
        </pc:spChg>
        <pc:picChg chg="add mod">
          <ac:chgData name="Matthieu De Mari" userId="dfb708c9-d8dc-439f-9a3b-c772bf4a311c" providerId="ADAL" clId="{1FE71F4D-2AFD-4838-AD3C-62D890D2AB41}" dt="2023-01-26T09:45:29.426" v="13029" actId="1076"/>
          <ac:picMkLst>
            <pc:docMk/>
            <pc:sldMk cId="530835176" sldId="650"/>
            <ac:picMk id="4" creationId="{1E35484D-F118-E3FF-6842-C7E33EB44C90}"/>
          </ac:picMkLst>
        </pc:picChg>
        <pc:picChg chg="del">
          <ac:chgData name="Matthieu De Mari" userId="dfb708c9-d8dc-439f-9a3b-c772bf4a311c" providerId="ADAL" clId="{1FE71F4D-2AFD-4838-AD3C-62D890D2AB41}" dt="2023-01-26T09:45:22.556" v="13024" actId="478"/>
          <ac:picMkLst>
            <pc:docMk/>
            <pc:sldMk cId="530835176" sldId="650"/>
            <ac:picMk id="6" creationId="{11A6D2AA-EA62-18A2-33BA-DFF7E098C2C7}"/>
          </ac:picMkLst>
        </pc:picChg>
      </pc:sldChg>
      <pc:sldChg chg="addSp delSp modSp new mod">
        <pc:chgData name="Matthieu De Mari" userId="dfb708c9-d8dc-439f-9a3b-c772bf4a311c" providerId="ADAL" clId="{1FE71F4D-2AFD-4838-AD3C-62D890D2AB41}" dt="2023-01-26T09:49:07.784" v="13352" actId="20577"/>
        <pc:sldMkLst>
          <pc:docMk/>
          <pc:sldMk cId="3661229859" sldId="651"/>
        </pc:sldMkLst>
        <pc:spChg chg="mod">
          <ac:chgData name="Matthieu De Mari" userId="dfb708c9-d8dc-439f-9a3b-c772bf4a311c" providerId="ADAL" clId="{1FE71F4D-2AFD-4838-AD3C-62D890D2AB41}" dt="2023-01-26T09:47:06.553" v="13115" actId="14100"/>
          <ac:spMkLst>
            <pc:docMk/>
            <pc:sldMk cId="3661229859" sldId="651"/>
            <ac:spMk id="2" creationId="{458E4E3B-0A9D-C11F-5978-41BD39C8FBA3}"/>
          </ac:spMkLst>
        </pc:spChg>
        <pc:spChg chg="mod">
          <ac:chgData name="Matthieu De Mari" userId="dfb708c9-d8dc-439f-9a3b-c772bf4a311c" providerId="ADAL" clId="{1FE71F4D-2AFD-4838-AD3C-62D890D2AB41}" dt="2023-01-26T09:49:07.784" v="13352" actId="20577"/>
          <ac:spMkLst>
            <pc:docMk/>
            <pc:sldMk cId="3661229859" sldId="651"/>
            <ac:spMk id="3" creationId="{D2CAA860-8CE7-05D9-1322-FD149D6E2865}"/>
          </ac:spMkLst>
        </pc:spChg>
        <pc:spChg chg="del">
          <ac:chgData name="Matthieu De Mari" userId="dfb708c9-d8dc-439f-9a3b-c772bf4a311c" providerId="ADAL" clId="{1FE71F4D-2AFD-4838-AD3C-62D890D2AB41}" dt="2023-01-26T09:46:29.838" v="13052" actId="478"/>
          <ac:spMkLst>
            <pc:docMk/>
            <pc:sldMk cId="3661229859" sldId="651"/>
            <ac:spMk id="4" creationId="{C6A5FDFC-9967-2C5E-4F96-5AD9DCADE928}"/>
          </ac:spMkLst>
        </pc:spChg>
        <pc:picChg chg="add mod modCrop">
          <ac:chgData name="Matthieu De Mari" userId="dfb708c9-d8dc-439f-9a3b-c772bf4a311c" providerId="ADAL" clId="{1FE71F4D-2AFD-4838-AD3C-62D890D2AB41}" dt="2023-01-26T09:48:36.754" v="13335" actId="1038"/>
          <ac:picMkLst>
            <pc:docMk/>
            <pc:sldMk cId="3661229859" sldId="651"/>
            <ac:picMk id="6" creationId="{F0A74952-A820-26F5-B21E-7794118B6CFA}"/>
          </ac:picMkLst>
        </pc:picChg>
      </pc:sldChg>
      <pc:sldChg chg="modSp add mod">
        <pc:chgData name="Matthieu De Mari" userId="dfb708c9-d8dc-439f-9a3b-c772bf4a311c" providerId="ADAL" clId="{1FE71F4D-2AFD-4838-AD3C-62D890D2AB41}" dt="2023-01-27T08:58:27.417" v="17054" actId="20577"/>
        <pc:sldMkLst>
          <pc:docMk/>
          <pc:sldMk cId="2836012066" sldId="652"/>
        </pc:sldMkLst>
        <pc:spChg chg="mod">
          <ac:chgData name="Matthieu De Mari" userId="dfb708c9-d8dc-439f-9a3b-c772bf4a311c" providerId="ADAL" clId="{1FE71F4D-2AFD-4838-AD3C-62D890D2AB41}" dt="2023-01-27T08:58:27.417" v="17054" actId="20577"/>
          <ac:spMkLst>
            <pc:docMk/>
            <pc:sldMk cId="2836012066" sldId="652"/>
            <ac:spMk id="5" creationId="{0B2E0CD9-728A-0474-7AA6-B59FF75D5912}"/>
          </ac:spMkLst>
        </pc:spChg>
        <pc:picChg chg="mod">
          <ac:chgData name="Matthieu De Mari" userId="dfb708c9-d8dc-439f-9a3b-c772bf4a311c" providerId="ADAL" clId="{1FE71F4D-2AFD-4838-AD3C-62D890D2AB41}" dt="2023-01-26T09:49:40.011" v="13447" actId="1076"/>
          <ac:picMkLst>
            <pc:docMk/>
            <pc:sldMk cId="2836012066" sldId="652"/>
            <ac:picMk id="4" creationId="{1E35484D-F118-E3FF-6842-C7E33EB44C90}"/>
          </ac:picMkLst>
        </pc:picChg>
      </pc:sldChg>
      <pc:sldChg chg="new del">
        <pc:chgData name="Matthieu De Mari" userId="dfb708c9-d8dc-439f-9a3b-c772bf4a311c" providerId="ADAL" clId="{1FE71F4D-2AFD-4838-AD3C-62D890D2AB41}" dt="2023-01-26T09:50:03.170" v="13455" actId="47"/>
        <pc:sldMkLst>
          <pc:docMk/>
          <pc:sldMk cId="2490528287" sldId="653"/>
        </pc:sldMkLst>
      </pc:sldChg>
      <pc:sldChg chg="addSp delSp modSp add mod">
        <pc:chgData name="Matthieu De Mari" userId="dfb708c9-d8dc-439f-9a3b-c772bf4a311c" providerId="ADAL" clId="{1FE71F4D-2AFD-4838-AD3C-62D890D2AB41}" dt="2023-01-26T09:59:38.527" v="14375" actId="20577"/>
        <pc:sldMkLst>
          <pc:docMk/>
          <pc:sldMk cId="3384011022" sldId="653"/>
        </pc:sldMkLst>
        <pc:spChg chg="mod">
          <ac:chgData name="Matthieu De Mari" userId="dfb708c9-d8dc-439f-9a3b-c772bf4a311c" providerId="ADAL" clId="{1FE71F4D-2AFD-4838-AD3C-62D890D2AB41}" dt="2023-01-26T09:57:48.569" v="14042" actId="20577"/>
          <ac:spMkLst>
            <pc:docMk/>
            <pc:sldMk cId="3384011022" sldId="653"/>
            <ac:spMk id="2" creationId="{8D7CF09B-6A00-AE71-9A1F-BC7A1C98BFA3}"/>
          </ac:spMkLst>
        </pc:spChg>
        <pc:spChg chg="mod">
          <ac:chgData name="Matthieu De Mari" userId="dfb708c9-d8dc-439f-9a3b-c772bf4a311c" providerId="ADAL" clId="{1FE71F4D-2AFD-4838-AD3C-62D890D2AB41}" dt="2023-01-26T09:59:38.527" v="14375" actId="20577"/>
          <ac:spMkLst>
            <pc:docMk/>
            <pc:sldMk cId="3384011022" sldId="653"/>
            <ac:spMk id="4" creationId="{B0FDD59A-9328-B341-218D-76A654E93F04}"/>
          </ac:spMkLst>
        </pc:spChg>
        <pc:spChg chg="del">
          <ac:chgData name="Matthieu De Mari" userId="dfb708c9-d8dc-439f-9a3b-c772bf4a311c" providerId="ADAL" clId="{1FE71F4D-2AFD-4838-AD3C-62D890D2AB41}" dt="2023-01-26T09:57:37.049" v="14036" actId="478"/>
          <ac:spMkLst>
            <pc:docMk/>
            <pc:sldMk cId="3384011022" sldId="653"/>
            <ac:spMk id="7" creationId="{5E3A86E2-23E3-E2C8-62E1-C1F638E3D248}"/>
          </ac:spMkLst>
        </pc:spChg>
        <pc:spChg chg="del">
          <ac:chgData name="Matthieu De Mari" userId="dfb708c9-d8dc-439f-9a3b-c772bf4a311c" providerId="ADAL" clId="{1FE71F4D-2AFD-4838-AD3C-62D890D2AB41}" dt="2023-01-26T09:57:38.107" v="14037" actId="478"/>
          <ac:spMkLst>
            <pc:docMk/>
            <pc:sldMk cId="3384011022" sldId="653"/>
            <ac:spMk id="8" creationId="{FDD82B0F-F49C-1DDC-F409-9379DAAAEF47}"/>
          </ac:spMkLst>
        </pc:spChg>
        <pc:graphicFrameChg chg="del">
          <ac:chgData name="Matthieu De Mari" userId="dfb708c9-d8dc-439f-9a3b-c772bf4a311c" providerId="ADAL" clId="{1FE71F4D-2AFD-4838-AD3C-62D890D2AB41}" dt="2023-01-26T09:57:40.903" v="14038" actId="478"/>
          <ac:graphicFrameMkLst>
            <pc:docMk/>
            <pc:sldMk cId="3384011022" sldId="653"/>
            <ac:graphicFrameMk id="6" creationId="{4078484C-D331-C08C-24DF-BE42BAC0C241}"/>
          </ac:graphicFrameMkLst>
        </pc:graphicFrameChg>
        <pc:picChg chg="add mod modCrop">
          <ac:chgData name="Matthieu De Mari" userId="dfb708c9-d8dc-439f-9a3b-c772bf4a311c" providerId="ADAL" clId="{1FE71F4D-2AFD-4838-AD3C-62D890D2AB41}" dt="2023-01-26T09:58:00.742" v="14044" actId="732"/>
          <ac:picMkLst>
            <pc:docMk/>
            <pc:sldMk cId="3384011022" sldId="653"/>
            <ac:picMk id="5" creationId="{B18D0285-19F3-CC5B-7ABC-9F0C22FD2824}"/>
          </ac:picMkLst>
        </pc:picChg>
      </pc:sldChg>
      <pc:sldChg chg="addSp delSp modSp add mod">
        <pc:chgData name="Matthieu De Mari" userId="dfb708c9-d8dc-439f-9a3b-c772bf4a311c" providerId="ADAL" clId="{1FE71F4D-2AFD-4838-AD3C-62D890D2AB41}" dt="2023-01-26T10:43:05.995" v="15905" actId="20577"/>
        <pc:sldMkLst>
          <pc:docMk/>
          <pc:sldMk cId="1688481620" sldId="654"/>
        </pc:sldMkLst>
        <pc:spChg chg="mod">
          <ac:chgData name="Matthieu De Mari" userId="dfb708c9-d8dc-439f-9a3b-c772bf4a311c" providerId="ADAL" clId="{1FE71F4D-2AFD-4838-AD3C-62D890D2AB41}" dt="2023-01-26T10:43:05.995" v="15905" actId="20577"/>
          <ac:spMkLst>
            <pc:docMk/>
            <pc:sldMk cId="1688481620" sldId="654"/>
            <ac:spMk id="4" creationId="{B0FDD59A-9328-B341-218D-76A654E93F04}"/>
          </ac:spMkLst>
        </pc:spChg>
        <pc:picChg chg="add mod">
          <ac:chgData name="Matthieu De Mari" userId="dfb708c9-d8dc-439f-9a3b-c772bf4a311c" providerId="ADAL" clId="{1FE71F4D-2AFD-4838-AD3C-62D890D2AB41}" dt="2023-01-26T10:00:29.893" v="14622"/>
          <ac:picMkLst>
            <pc:docMk/>
            <pc:sldMk cId="1688481620" sldId="654"/>
            <ac:picMk id="3" creationId="{B0BD5B35-A861-820D-73A9-BEE843559F9A}"/>
          </ac:picMkLst>
        </pc:picChg>
        <pc:picChg chg="del">
          <ac:chgData name="Matthieu De Mari" userId="dfb708c9-d8dc-439f-9a3b-c772bf4a311c" providerId="ADAL" clId="{1FE71F4D-2AFD-4838-AD3C-62D890D2AB41}" dt="2023-01-26T10:00:26.206" v="14621" actId="478"/>
          <ac:picMkLst>
            <pc:docMk/>
            <pc:sldMk cId="1688481620" sldId="654"/>
            <ac:picMk id="5" creationId="{B18D0285-19F3-CC5B-7ABC-9F0C22FD2824}"/>
          </ac:picMkLst>
        </pc:picChg>
      </pc:sldChg>
      <pc:sldChg chg="addSp delSp modSp new del mod modClrScheme chgLayout">
        <pc:chgData name="Matthieu De Mari" userId="dfb708c9-d8dc-439f-9a3b-c772bf4a311c" providerId="ADAL" clId="{1FE71F4D-2AFD-4838-AD3C-62D890D2AB41}" dt="2023-01-30T01:39:51.738" v="23014" actId="47"/>
        <pc:sldMkLst>
          <pc:docMk/>
          <pc:sldMk cId="2838713021" sldId="655"/>
        </pc:sldMkLst>
        <pc:spChg chg="mod ord">
          <ac:chgData name="Matthieu De Mari" userId="dfb708c9-d8dc-439f-9a3b-c772bf4a311c" providerId="ADAL" clId="{1FE71F4D-2AFD-4838-AD3C-62D890D2AB41}" dt="2023-01-26T10:00:41.923" v="14651" actId="700"/>
          <ac:spMkLst>
            <pc:docMk/>
            <pc:sldMk cId="2838713021" sldId="655"/>
            <ac:spMk id="2" creationId="{21F4709C-61C8-E90F-2954-4414AADF9451}"/>
          </ac:spMkLst>
        </pc:spChg>
        <pc:spChg chg="del mod ord">
          <ac:chgData name="Matthieu De Mari" userId="dfb708c9-d8dc-439f-9a3b-c772bf4a311c" providerId="ADAL" clId="{1FE71F4D-2AFD-4838-AD3C-62D890D2AB41}" dt="2023-01-26T10:00:41.923" v="14651" actId="700"/>
          <ac:spMkLst>
            <pc:docMk/>
            <pc:sldMk cId="2838713021" sldId="655"/>
            <ac:spMk id="3" creationId="{F5458D51-D50F-C554-86B9-C5FBF039C70A}"/>
          </ac:spMkLst>
        </pc:spChg>
        <pc:spChg chg="del">
          <ac:chgData name="Matthieu De Mari" userId="dfb708c9-d8dc-439f-9a3b-c772bf4a311c" providerId="ADAL" clId="{1FE71F4D-2AFD-4838-AD3C-62D890D2AB41}" dt="2023-01-26T10:00:41.923" v="14651" actId="700"/>
          <ac:spMkLst>
            <pc:docMk/>
            <pc:sldMk cId="2838713021" sldId="655"/>
            <ac:spMk id="4" creationId="{CE2B6259-5B61-F5EB-88DB-954C8ADEDB03}"/>
          </ac:spMkLst>
        </pc:spChg>
        <pc:spChg chg="add del mod ord">
          <ac:chgData name="Matthieu De Mari" userId="dfb708c9-d8dc-439f-9a3b-c772bf4a311c" providerId="ADAL" clId="{1FE71F4D-2AFD-4838-AD3C-62D890D2AB41}" dt="2023-01-30T01:29:41.893" v="22755" actId="478"/>
          <ac:spMkLst>
            <pc:docMk/>
            <pc:sldMk cId="2838713021" sldId="655"/>
            <ac:spMk id="5" creationId="{F75DEB28-E77C-393C-3E5B-3AE3CAA7CC2F}"/>
          </ac:spMkLst>
        </pc:spChg>
        <pc:graphicFrameChg chg="add mod modGraphic">
          <ac:chgData name="Matthieu De Mari" userId="dfb708c9-d8dc-439f-9a3b-c772bf4a311c" providerId="ADAL" clId="{1FE71F4D-2AFD-4838-AD3C-62D890D2AB41}" dt="2023-01-30T01:36:57.088" v="22982" actId="14100"/>
          <ac:graphicFrameMkLst>
            <pc:docMk/>
            <pc:sldMk cId="2838713021" sldId="655"/>
            <ac:graphicFrameMk id="3" creationId="{361F7F4C-0DFE-4A7B-8B61-D7E14EB97B23}"/>
          </ac:graphicFrameMkLst>
        </pc:graphicFrameChg>
      </pc:sldChg>
      <pc:sldChg chg="modSp add del mod">
        <pc:chgData name="Matthieu De Mari" userId="dfb708c9-d8dc-439f-9a3b-c772bf4a311c" providerId="ADAL" clId="{1FE71F4D-2AFD-4838-AD3C-62D890D2AB41}" dt="2023-01-26T10:40:35.812" v="15735" actId="47"/>
        <pc:sldMkLst>
          <pc:docMk/>
          <pc:sldMk cId="1942994544" sldId="656"/>
        </pc:sldMkLst>
        <pc:spChg chg="mod">
          <ac:chgData name="Matthieu De Mari" userId="dfb708c9-d8dc-439f-9a3b-c772bf4a311c" providerId="ADAL" clId="{1FE71F4D-2AFD-4838-AD3C-62D890D2AB41}" dt="2023-01-26T10:10:55.055" v="15110" actId="27636"/>
          <ac:spMkLst>
            <pc:docMk/>
            <pc:sldMk cId="1942994544" sldId="656"/>
            <ac:spMk id="5" creationId="{F75DEB28-E77C-393C-3E5B-3AE3CAA7CC2F}"/>
          </ac:spMkLst>
        </pc:spChg>
      </pc:sldChg>
      <pc:sldChg chg="modSp add mod">
        <pc:chgData name="Matthieu De Mari" userId="dfb708c9-d8dc-439f-9a3b-c772bf4a311c" providerId="ADAL" clId="{1FE71F4D-2AFD-4838-AD3C-62D890D2AB41}" dt="2023-01-26T10:40:48.213" v="15783" actId="20577"/>
        <pc:sldMkLst>
          <pc:docMk/>
          <pc:sldMk cId="3673354424" sldId="657"/>
        </pc:sldMkLst>
        <pc:spChg chg="mod">
          <ac:chgData name="Matthieu De Mari" userId="dfb708c9-d8dc-439f-9a3b-c772bf4a311c" providerId="ADAL" clId="{1FE71F4D-2AFD-4838-AD3C-62D890D2AB41}" dt="2023-01-26T10:40:48.213" v="15783" actId="20577"/>
          <ac:spMkLst>
            <pc:docMk/>
            <pc:sldMk cId="3673354424" sldId="657"/>
            <ac:spMk id="5" creationId="{F75DEB28-E77C-393C-3E5B-3AE3CAA7CC2F}"/>
          </ac:spMkLst>
        </pc:spChg>
      </pc:sldChg>
      <pc:sldChg chg="modSp add">
        <pc:chgData name="Matthieu De Mari" userId="dfb708c9-d8dc-439f-9a3b-c772bf4a311c" providerId="ADAL" clId="{1FE71F4D-2AFD-4838-AD3C-62D890D2AB41}" dt="2023-01-26T10:30:07.227" v="15287" actId="20577"/>
        <pc:sldMkLst>
          <pc:docMk/>
          <pc:sldMk cId="1348532138" sldId="658"/>
        </pc:sldMkLst>
        <pc:spChg chg="mod">
          <ac:chgData name="Matthieu De Mari" userId="dfb708c9-d8dc-439f-9a3b-c772bf4a311c" providerId="ADAL" clId="{1FE71F4D-2AFD-4838-AD3C-62D890D2AB41}" dt="2023-01-26T10:30:07.227" v="15287" actId="20577"/>
          <ac:spMkLst>
            <pc:docMk/>
            <pc:sldMk cId="1348532138" sldId="658"/>
            <ac:spMk id="5" creationId="{F75DEB28-E77C-393C-3E5B-3AE3CAA7CC2F}"/>
          </ac:spMkLst>
        </pc:spChg>
      </pc:sldChg>
      <pc:sldChg chg="modSp add mod">
        <pc:chgData name="Matthieu De Mari" userId="dfb708c9-d8dc-439f-9a3b-c772bf4a311c" providerId="ADAL" clId="{1FE71F4D-2AFD-4838-AD3C-62D890D2AB41}" dt="2023-01-26T10:41:00.938" v="15784" actId="20577"/>
        <pc:sldMkLst>
          <pc:docMk/>
          <pc:sldMk cId="855040033" sldId="659"/>
        </pc:sldMkLst>
        <pc:spChg chg="mod">
          <ac:chgData name="Matthieu De Mari" userId="dfb708c9-d8dc-439f-9a3b-c772bf4a311c" providerId="ADAL" clId="{1FE71F4D-2AFD-4838-AD3C-62D890D2AB41}" dt="2023-01-26T10:41:00.938" v="15784" actId="20577"/>
          <ac:spMkLst>
            <pc:docMk/>
            <pc:sldMk cId="855040033" sldId="659"/>
            <ac:spMk id="5" creationId="{F75DEB28-E77C-393C-3E5B-3AE3CAA7CC2F}"/>
          </ac:spMkLst>
        </pc:spChg>
      </pc:sldChg>
      <pc:sldChg chg="modSp add mod">
        <pc:chgData name="Matthieu De Mari" userId="dfb708c9-d8dc-439f-9a3b-c772bf4a311c" providerId="ADAL" clId="{1FE71F4D-2AFD-4838-AD3C-62D890D2AB41}" dt="2023-01-26T10:41:05.409" v="15785" actId="20577"/>
        <pc:sldMkLst>
          <pc:docMk/>
          <pc:sldMk cId="2151550002" sldId="660"/>
        </pc:sldMkLst>
        <pc:spChg chg="mod">
          <ac:chgData name="Matthieu De Mari" userId="dfb708c9-d8dc-439f-9a3b-c772bf4a311c" providerId="ADAL" clId="{1FE71F4D-2AFD-4838-AD3C-62D890D2AB41}" dt="2023-01-26T10:41:05.409" v="15785" actId="20577"/>
          <ac:spMkLst>
            <pc:docMk/>
            <pc:sldMk cId="2151550002" sldId="660"/>
            <ac:spMk id="5" creationId="{F75DEB28-E77C-393C-3E5B-3AE3CAA7CC2F}"/>
          </ac:spMkLst>
        </pc:spChg>
      </pc:sldChg>
      <pc:sldChg chg="modSp add mod">
        <pc:chgData name="Matthieu De Mari" userId="dfb708c9-d8dc-439f-9a3b-c772bf4a311c" providerId="ADAL" clId="{1FE71F4D-2AFD-4838-AD3C-62D890D2AB41}" dt="2023-01-26T10:41:09.121" v="15787" actId="27636"/>
        <pc:sldMkLst>
          <pc:docMk/>
          <pc:sldMk cId="857752855" sldId="661"/>
        </pc:sldMkLst>
        <pc:spChg chg="mod">
          <ac:chgData name="Matthieu De Mari" userId="dfb708c9-d8dc-439f-9a3b-c772bf4a311c" providerId="ADAL" clId="{1FE71F4D-2AFD-4838-AD3C-62D890D2AB41}" dt="2023-01-26T10:41:09.121" v="15787" actId="27636"/>
          <ac:spMkLst>
            <pc:docMk/>
            <pc:sldMk cId="857752855" sldId="661"/>
            <ac:spMk id="5" creationId="{F75DEB28-E77C-393C-3E5B-3AE3CAA7CC2F}"/>
          </ac:spMkLst>
        </pc:spChg>
      </pc:sldChg>
      <pc:sldChg chg="modSp add mod">
        <pc:chgData name="Matthieu De Mari" userId="dfb708c9-d8dc-439f-9a3b-c772bf4a311c" providerId="ADAL" clId="{1FE71F4D-2AFD-4838-AD3C-62D890D2AB41}" dt="2023-01-26T10:41:16.573" v="15791" actId="27636"/>
        <pc:sldMkLst>
          <pc:docMk/>
          <pc:sldMk cId="2494984745" sldId="662"/>
        </pc:sldMkLst>
        <pc:spChg chg="mod">
          <ac:chgData name="Matthieu De Mari" userId="dfb708c9-d8dc-439f-9a3b-c772bf4a311c" providerId="ADAL" clId="{1FE71F4D-2AFD-4838-AD3C-62D890D2AB41}" dt="2023-01-26T10:41:16.573" v="15791" actId="27636"/>
          <ac:spMkLst>
            <pc:docMk/>
            <pc:sldMk cId="2494984745" sldId="662"/>
            <ac:spMk id="5" creationId="{F75DEB28-E77C-393C-3E5B-3AE3CAA7CC2F}"/>
          </ac:spMkLst>
        </pc:spChg>
      </pc:sldChg>
      <pc:sldChg chg="modSp add mod">
        <pc:chgData name="Matthieu De Mari" userId="dfb708c9-d8dc-439f-9a3b-c772bf4a311c" providerId="ADAL" clId="{1FE71F4D-2AFD-4838-AD3C-62D890D2AB41}" dt="2023-01-26T10:41:12.817" v="15789" actId="27636"/>
        <pc:sldMkLst>
          <pc:docMk/>
          <pc:sldMk cId="1831247243" sldId="663"/>
        </pc:sldMkLst>
        <pc:spChg chg="mod">
          <ac:chgData name="Matthieu De Mari" userId="dfb708c9-d8dc-439f-9a3b-c772bf4a311c" providerId="ADAL" clId="{1FE71F4D-2AFD-4838-AD3C-62D890D2AB41}" dt="2023-01-26T10:41:12.817" v="15789" actId="27636"/>
          <ac:spMkLst>
            <pc:docMk/>
            <pc:sldMk cId="1831247243" sldId="663"/>
            <ac:spMk id="5" creationId="{F75DEB28-E77C-393C-3E5B-3AE3CAA7CC2F}"/>
          </ac:spMkLst>
        </pc:spChg>
      </pc:sldChg>
      <pc:sldChg chg="new del">
        <pc:chgData name="Matthieu De Mari" userId="dfb708c9-d8dc-439f-9a3b-c772bf4a311c" providerId="ADAL" clId="{1FE71F4D-2AFD-4838-AD3C-62D890D2AB41}" dt="2023-01-26T10:41:42.374" v="15794" actId="47"/>
        <pc:sldMkLst>
          <pc:docMk/>
          <pc:sldMk cId="1048149480" sldId="664"/>
        </pc:sldMkLst>
      </pc:sldChg>
      <pc:sldChg chg="addSp delSp modSp add mod">
        <pc:chgData name="Matthieu De Mari" userId="dfb708c9-d8dc-439f-9a3b-c772bf4a311c" providerId="ADAL" clId="{1FE71F4D-2AFD-4838-AD3C-62D890D2AB41}" dt="2023-01-27T06:11:33.704" v="16313" actId="1076"/>
        <pc:sldMkLst>
          <pc:docMk/>
          <pc:sldMk cId="506948723" sldId="665"/>
        </pc:sldMkLst>
        <pc:spChg chg="mod">
          <ac:chgData name="Matthieu De Mari" userId="dfb708c9-d8dc-439f-9a3b-c772bf4a311c" providerId="ADAL" clId="{1FE71F4D-2AFD-4838-AD3C-62D890D2AB41}" dt="2023-01-26T10:44:10.077" v="16101" actId="20577"/>
          <ac:spMkLst>
            <pc:docMk/>
            <pc:sldMk cId="506948723" sldId="665"/>
            <ac:spMk id="4" creationId="{B0FDD59A-9328-B341-218D-76A654E93F04}"/>
          </ac:spMkLst>
        </pc:spChg>
        <pc:picChg chg="del">
          <ac:chgData name="Matthieu De Mari" userId="dfb708c9-d8dc-439f-9a3b-c772bf4a311c" providerId="ADAL" clId="{1FE71F4D-2AFD-4838-AD3C-62D890D2AB41}" dt="2023-01-26T10:41:43.870" v="15795" actId="478"/>
          <ac:picMkLst>
            <pc:docMk/>
            <pc:sldMk cId="506948723" sldId="665"/>
            <ac:picMk id="3" creationId="{B0BD5B35-A861-820D-73A9-BEE843559F9A}"/>
          </ac:picMkLst>
        </pc:picChg>
        <pc:picChg chg="add mod">
          <ac:chgData name="Matthieu De Mari" userId="dfb708c9-d8dc-439f-9a3b-c772bf4a311c" providerId="ADAL" clId="{1FE71F4D-2AFD-4838-AD3C-62D890D2AB41}" dt="2023-01-27T06:11:33.704" v="16313" actId="1076"/>
          <ac:picMkLst>
            <pc:docMk/>
            <pc:sldMk cId="506948723" sldId="665"/>
            <ac:picMk id="5" creationId="{733E8D5A-1A45-8E27-B15C-2E7B5398173B}"/>
          </ac:picMkLst>
        </pc:picChg>
        <pc:picChg chg="add del mod modCrop">
          <ac:chgData name="Matthieu De Mari" userId="dfb708c9-d8dc-439f-9a3b-c772bf4a311c" providerId="ADAL" clId="{1FE71F4D-2AFD-4838-AD3C-62D890D2AB41}" dt="2023-01-26T10:42:05.671" v="15800" actId="478"/>
          <ac:picMkLst>
            <pc:docMk/>
            <pc:sldMk cId="506948723" sldId="665"/>
            <ac:picMk id="6" creationId="{E202B276-9627-6FB2-1E4E-B6E07ED3A43B}"/>
          </ac:picMkLst>
        </pc:picChg>
        <pc:picChg chg="add del mod">
          <ac:chgData name="Matthieu De Mari" userId="dfb708c9-d8dc-439f-9a3b-c772bf4a311c" providerId="ADAL" clId="{1FE71F4D-2AFD-4838-AD3C-62D890D2AB41}" dt="2023-01-27T06:11:10.045" v="16309" actId="478"/>
          <ac:picMkLst>
            <pc:docMk/>
            <pc:sldMk cId="506948723" sldId="665"/>
            <ac:picMk id="8" creationId="{C08914D5-9461-9F90-CBEB-DBA4AE5D7316}"/>
          </ac:picMkLst>
        </pc:picChg>
      </pc:sldChg>
      <pc:sldChg chg="addSp delSp modSp add mod ord">
        <pc:chgData name="Matthieu De Mari" userId="dfb708c9-d8dc-439f-9a3b-c772bf4a311c" providerId="ADAL" clId="{1FE71F4D-2AFD-4838-AD3C-62D890D2AB41}" dt="2023-01-26T10:45:22.526" v="16113" actId="22"/>
        <pc:sldMkLst>
          <pc:docMk/>
          <pc:sldMk cId="3934051886" sldId="666"/>
        </pc:sldMkLst>
        <pc:spChg chg="mod">
          <ac:chgData name="Matthieu De Mari" userId="dfb708c9-d8dc-439f-9a3b-c772bf4a311c" providerId="ADAL" clId="{1FE71F4D-2AFD-4838-AD3C-62D890D2AB41}" dt="2023-01-26T10:44:58.338" v="16109" actId="20577"/>
          <ac:spMkLst>
            <pc:docMk/>
            <pc:sldMk cId="3934051886" sldId="666"/>
            <ac:spMk id="2" creationId="{6C5A7825-A473-5442-E4AB-FA511F78B6BB}"/>
          </ac:spMkLst>
        </pc:spChg>
        <pc:spChg chg="del">
          <ac:chgData name="Matthieu De Mari" userId="dfb708c9-d8dc-439f-9a3b-c772bf4a311c" providerId="ADAL" clId="{1FE71F4D-2AFD-4838-AD3C-62D890D2AB41}" dt="2023-01-26T10:44:50.715" v="16104" actId="478"/>
          <ac:spMkLst>
            <pc:docMk/>
            <pc:sldMk cId="3934051886" sldId="666"/>
            <ac:spMk id="5" creationId="{0B2E0CD9-728A-0474-7AA6-B59FF75D5912}"/>
          </ac:spMkLst>
        </pc:spChg>
        <pc:picChg chg="del">
          <ac:chgData name="Matthieu De Mari" userId="dfb708c9-d8dc-439f-9a3b-c772bf4a311c" providerId="ADAL" clId="{1FE71F4D-2AFD-4838-AD3C-62D890D2AB41}" dt="2023-01-26T10:44:48.916" v="16103" actId="478"/>
          <ac:picMkLst>
            <pc:docMk/>
            <pc:sldMk cId="3934051886" sldId="666"/>
            <ac:picMk id="4" creationId="{1E35484D-F118-E3FF-6842-C7E33EB44C90}"/>
          </ac:picMkLst>
        </pc:picChg>
        <pc:picChg chg="add mod">
          <ac:chgData name="Matthieu De Mari" userId="dfb708c9-d8dc-439f-9a3b-c772bf4a311c" providerId="ADAL" clId="{1FE71F4D-2AFD-4838-AD3C-62D890D2AB41}" dt="2023-01-26T10:44:55.349" v="16107" actId="1076"/>
          <ac:picMkLst>
            <pc:docMk/>
            <pc:sldMk cId="3934051886" sldId="666"/>
            <ac:picMk id="6" creationId="{CD5993CC-DCBD-502A-6009-131C4E8BF4B4}"/>
          </ac:picMkLst>
        </pc:picChg>
        <pc:picChg chg="add del">
          <ac:chgData name="Matthieu De Mari" userId="dfb708c9-d8dc-439f-9a3b-c772bf4a311c" providerId="ADAL" clId="{1FE71F4D-2AFD-4838-AD3C-62D890D2AB41}" dt="2023-01-26T10:45:22.526" v="16113" actId="22"/>
          <ac:picMkLst>
            <pc:docMk/>
            <pc:sldMk cId="3934051886" sldId="666"/>
            <ac:picMk id="8" creationId="{472D3411-86FF-0E02-F6BA-5C6EC0E5E18D}"/>
          </ac:picMkLst>
        </pc:picChg>
      </pc:sldChg>
      <pc:sldChg chg="addSp delSp modSp add mod">
        <pc:chgData name="Matthieu De Mari" userId="dfb708c9-d8dc-439f-9a3b-c772bf4a311c" providerId="ADAL" clId="{1FE71F4D-2AFD-4838-AD3C-62D890D2AB41}" dt="2023-01-26T10:46:19.790" v="16238" actId="20577"/>
        <pc:sldMkLst>
          <pc:docMk/>
          <pc:sldMk cId="1442844384" sldId="667"/>
        </pc:sldMkLst>
        <pc:spChg chg="add mod">
          <ac:chgData name="Matthieu De Mari" userId="dfb708c9-d8dc-439f-9a3b-c772bf4a311c" providerId="ADAL" clId="{1FE71F4D-2AFD-4838-AD3C-62D890D2AB41}" dt="2023-01-26T10:46:19.790" v="16238" actId="20577"/>
          <ac:spMkLst>
            <pc:docMk/>
            <pc:sldMk cId="1442844384" sldId="667"/>
            <ac:spMk id="5" creationId="{05642C26-AA61-A804-F438-6FAB9FE447AD}"/>
          </ac:spMkLst>
        </pc:spChg>
        <pc:picChg chg="add mod">
          <ac:chgData name="Matthieu De Mari" userId="dfb708c9-d8dc-439f-9a3b-c772bf4a311c" providerId="ADAL" clId="{1FE71F4D-2AFD-4838-AD3C-62D890D2AB41}" dt="2023-01-26T10:45:30.919" v="16118" actId="1076"/>
          <ac:picMkLst>
            <pc:docMk/>
            <pc:sldMk cId="1442844384" sldId="667"/>
            <ac:picMk id="4" creationId="{B1A79797-083A-B47F-F29A-C163C28C665B}"/>
          </ac:picMkLst>
        </pc:picChg>
        <pc:picChg chg="del">
          <ac:chgData name="Matthieu De Mari" userId="dfb708c9-d8dc-439f-9a3b-c772bf4a311c" providerId="ADAL" clId="{1FE71F4D-2AFD-4838-AD3C-62D890D2AB41}" dt="2023-01-26T10:45:25.900" v="16115" actId="478"/>
          <ac:picMkLst>
            <pc:docMk/>
            <pc:sldMk cId="1442844384" sldId="667"/>
            <ac:picMk id="6" creationId="{CD5993CC-DCBD-502A-6009-131C4E8BF4B4}"/>
          </ac:picMkLst>
        </pc:picChg>
      </pc:sldChg>
      <pc:sldChg chg="addSp modSp add mod ord">
        <pc:chgData name="Matthieu De Mari" userId="dfb708c9-d8dc-439f-9a3b-c772bf4a311c" providerId="ADAL" clId="{1FE71F4D-2AFD-4838-AD3C-62D890D2AB41}" dt="2023-01-27T06:14:54.065" v="16482" actId="1076"/>
        <pc:sldMkLst>
          <pc:docMk/>
          <pc:sldMk cId="1521149575" sldId="668"/>
        </pc:sldMkLst>
        <pc:spChg chg="mod">
          <ac:chgData name="Matthieu De Mari" userId="dfb708c9-d8dc-439f-9a3b-c772bf4a311c" providerId="ADAL" clId="{1FE71F4D-2AFD-4838-AD3C-62D890D2AB41}" dt="2023-01-27T06:14:25.638" v="16475" actId="113"/>
          <ac:spMkLst>
            <pc:docMk/>
            <pc:sldMk cId="1521149575" sldId="668"/>
            <ac:spMk id="5" creationId="{B6B851F4-FCFC-1E83-D239-824F7B5E1B01}"/>
          </ac:spMkLst>
        </pc:spChg>
        <pc:picChg chg="add mod">
          <ac:chgData name="Matthieu De Mari" userId="dfb708c9-d8dc-439f-9a3b-c772bf4a311c" providerId="ADAL" clId="{1FE71F4D-2AFD-4838-AD3C-62D890D2AB41}" dt="2023-01-27T06:14:54.065" v="16482" actId="1076"/>
          <ac:picMkLst>
            <pc:docMk/>
            <pc:sldMk cId="1521149575" sldId="668"/>
            <ac:picMk id="3" creationId="{B1A42CF1-8F96-4AF5-9B5F-867EE9CCF1E9}"/>
          </ac:picMkLst>
        </pc:picChg>
        <pc:picChg chg="mod">
          <ac:chgData name="Matthieu De Mari" userId="dfb708c9-d8dc-439f-9a3b-c772bf4a311c" providerId="ADAL" clId="{1FE71F4D-2AFD-4838-AD3C-62D890D2AB41}" dt="2023-01-27T06:13:36.810" v="16411" actId="14100"/>
          <ac:picMkLst>
            <pc:docMk/>
            <pc:sldMk cId="1521149575" sldId="668"/>
            <ac:picMk id="8" creationId="{ED877936-0C09-CE62-73FD-AC87B960D65A}"/>
          </ac:picMkLst>
        </pc:picChg>
      </pc:sldChg>
      <pc:sldChg chg="addSp delSp modSp add mod">
        <pc:chgData name="Matthieu De Mari" userId="dfb708c9-d8dc-439f-9a3b-c772bf4a311c" providerId="ADAL" clId="{1FE71F4D-2AFD-4838-AD3C-62D890D2AB41}" dt="2023-01-27T06:14:57.613" v="16484" actId="14100"/>
        <pc:sldMkLst>
          <pc:docMk/>
          <pc:sldMk cId="920253235" sldId="669"/>
        </pc:sldMkLst>
        <pc:spChg chg="mod">
          <ac:chgData name="Matthieu De Mari" userId="dfb708c9-d8dc-439f-9a3b-c772bf4a311c" providerId="ADAL" clId="{1FE71F4D-2AFD-4838-AD3C-62D890D2AB41}" dt="2023-01-27T06:14:08.072" v="16439" actId="20577"/>
          <ac:spMkLst>
            <pc:docMk/>
            <pc:sldMk cId="920253235" sldId="669"/>
            <ac:spMk id="4" creationId="{CB045AFB-76D6-319A-03C1-8D7ADEA7FFE1}"/>
          </ac:spMkLst>
        </pc:spChg>
        <pc:spChg chg="mod">
          <ac:chgData name="Matthieu De Mari" userId="dfb708c9-d8dc-439f-9a3b-c772bf4a311c" providerId="ADAL" clId="{1FE71F4D-2AFD-4838-AD3C-62D890D2AB41}" dt="2023-01-27T06:14:32.429" v="16477" actId="20577"/>
          <ac:spMkLst>
            <pc:docMk/>
            <pc:sldMk cId="920253235" sldId="669"/>
            <ac:spMk id="5" creationId="{B6B851F4-FCFC-1E83-D239-824F7B5E1B01}"/>
          </ac:spMkLst>
        </pc:spChg>
        <pc:picChg chg="add mod">
          <ac:chgData name="Matthieu De Mari" userId="dfb708c9-d8dc-439f-9a3b-c772bf4a311c" providerId="ADAL" clId="{1FE71F4D-2AFD-4838-AD3C-62D890D2AB41}" dt="2023-01-27T06:13:43.023" v="16414" actId="14100"/>
          <ac:picMkLst>
            <pc:docMk/>
            <pc:sldMk cId="920253235" sldId="669"/>
            <ac:picMk id="3" creationId="{9D9416D7-60A1-4844-CD00-1484111F66FA}"/>
          </ac:picMkLst>
        </pc:picChg>
        <pc:picChg chg="add mod">
          <ac:chgData name="Matthieu De Mari" userId="dfb708c9-d8dc-439f-9a3b-c772bf4a311c" providerId="ADAL" clId="{1FE71F4D-2AFD-4838-AD3C-62D890D2AB41}" dt="2023-01-27T06:14:57.613" v="16484" actId="14100"/>
          <ac:picMkLst>
            <pc:docMk/>
            <pc:sldMk cId="920253235" sldId="669"/>
            <ac:picMk id="7" creationId="{4B96F9EA-A500-3B33-33EB-1938A8C46805}"/>
          </ac:picMkLst>
        </pc:picChg>
        <pc:picChg chg="del">
          <ac:chgData name="Matthieu De Mari" userId="dfb708c9-d8dc-439f-9a3b-c772bf4a311c" providerId="ADAL" clId="{1FE71F4D-2AFD-4838-AD3C-62D890D2AB41}" dt="2023-01-27T06:13:15.770" v="16406" actId="478"/>
          <ac:picMkLst>
            <pc:docMk/>
            <pc:sldMk cId="920253235" sldId="669"/>
            <ac:picMk id="8" creationId="{ED877936-0C09-CE62-73FD-AC87B960D65A}"/>
          </ac:picMkLst>
        </pc:picChg>
      </pc:sldChg>
      <pc:sldChg chg="addSp delSp modSp add mod">
        <pc:chgData name="Matthieu De Mari" userId="dfb708c9-d8dc-439f-9a3b-c772bf4a311c" providerId="ADAL" clId="{1FE71F4D-2AFD-4838-AD3C-62D890D2AB41}" dt="2023-01-27T06:16:17.677" v="16512" actId="1076"/>
        <pc:sldMkLst>
          <pc:docMk/>
          <pc:sldMk cId="3223759810" sldId="670"/>
        </pc:sldMkLst>
        <pc:spChg chg="mod">
          <ac:chgData name="Matthieu De Mari" userId="dfb708c9-d8dc-439f-9a3b-c772bf4a311c" providerId="ADAL" clId="{1FE71F4D-2AFD-4838-AD3C-62D890D2AB41}" dt="2023-01-27T06:15:15.522" v="16493" actId="20577"/>
          <ac:spMkLst>
            <pc:docMk/>
            <pc:sldMk cId="3223759810" sldId="670"/>
            <ac:spMk id="4" creationId="{CB045AFB-76D6-319A-03C1-8D7ADEA7FFE1}"/>
          </ac:spMkLst>
        </pc:spChg>
        <pc:spChg chg="mod">
          <ac:chgData name="Matthieu De Mari" userId="dfb708c9-d8dc-439f-9a3b-c772bf4a311c" providerId="ADAL" clId="{1FE71F4D-2AFD-4838-AD3C-62D890D2AB41}" dt="2023-01-27T06:15:46.343" v="16504" actId="113"/>
          <ac:spMkLst>
            <pc:docMk/>
            <pc:sldMk cId="3223759810" sldId="670"/>
            <ac:spMk id="5" creationId="{B6B851F4-FCFC-1E83-D239-824F7B5E1B01}"/>
          </ac:spMkLst>
        </pc:spChg>
        <pc:picChg chg="add mod">
          <ac:chgData name="Matthieu De Mari" userId="dfb708c9-d8dc-439f-9a3b-c772bf4a311c" providerId="ADAL" clId="{1FE71F4D-2AFD-4838-AD3C-62D890D2AB41}" dt="2023-01-27T06:16:00.639" v="16508" actId="1076"/>
          <ac:picMkLst>
            <pc:docMk/>
            <pc:sldMk cId="3223759810" sldId="670"/>
            <ac:picMk id="3" creationId="{72D38222-4B91-4FD1-1594-E8EB2A0ECB57}"/>
          </ac:picMkLst>
        </pc:picChg>
        <pc:picChg chg="add mod">
          <ac:chgData name="Matthieu De Mari" userId="dfb708c9-d8dc-439f-9a3b-c772bf4a311c" providerId="ADAL" clId="{1FE71F4D-2AFD-4838-AD3C-62D890D2AB41}" dt="2023-01-27T06:16:17.677" v="16512" actId="1076"/>
          <ac:picMkLst>
            <pc:docMk/>
            <pc:sldMk cId="3223759810" sldId="670"/>
            <ac:picMk id="7" creationId="{3226DBB2-8697-7D35-390D-633C5DCF29AE}"/>
          </ac:picMkLst>
        </pc:picChg>
        <pc:picChg chg="del">
          <ac:chgData name="Matthieu De Mari" userId="dfb708c9-d8dc-439f-9a3b-c772bf4a311c" providerId="ADAL" clId="{1FE71F4D-2AFD-4838-AD3C-62D890D2AB41}" dt="2023-01-27T06:14:59.721" v="16485" actId="478"/>
          <ac:picMkLst>
            <pc:docMk/>
            <pc:sldMk cId="3223759810" sldId="670"/>
            <ac:picMk id="8" creationId="{ED877936-0C09-CE62-73FD-AC87B960D65A}"/>
          </ac:picMkLst>
        </pc:picChg>
      </pc:sldChg>
      <pc:sldChg chg="addSp delSp modSp add mod">
        <pc:chgData name="Matthieu De Mari" userId="dfb708c9-d8dc-439f-9a3b-c772bf4a311c" providerId="ADAL" clId="{1FE71F4D-2AFD-4838-AD3C-62D890D2AB41}" dt="2023-01-27T06:18:59.217" v="16602" actId="113"/>
        <pc:sldMkLst>
          <pc:docMk/>
          <pc:sldMk cId="1207623938" sldId="671"/>
        </pc:sldMkLst>
        <pc:spChg chg="mod">
          <ac:chgData name="Matthieu De Mari" userId="dfb708c9-d8dc-439f-9a3b-c772bf4a311c" providerId="ADAL" clId="{1FE71F4D-2AFD-4838-AD3C-62D890D2AB41}" dt="2023-01-27T06:17:13.529" v="16532" actId="20577"/>
          <ac:spMkLst>
            <pc:docMk/>
            <pc:sldMk cId="1207623938" sldId="671"/>
            <ac:spMk id="4" creationId="{CB045AFB-76D6-319A-03C1-8D7ADEA7FFE1}"/>
          </ac:spMkLst>
        </pc:spChg>
        <pc:spChg chg="mod">
          <ac:chgData name="Matthieu De Mari" userId="dfb708c9-d8dc-439f-9a3b-c772bf4a311c" providerId="ADAL" clId="{1FE71F4D-2AFD-4838-AD3C-62D890D2AB41}" dt="2023-01-27T06:18:59.217" v="16602" actId="113"/>
          <ac:spMkLst>
            <pc:docMk/>
            <pc:sldMk cId="1207623938" sldId="671"/>
            <ac:spMk id="5" creationId="{B6B851F4-FCFC-1E83-D239-824F7B5E1B01}"/>
          </ac:spMkLst>
        </pc:spChg>
        <pc:spChg chg="add del">
          <ac:chgData name="Matthieu De Mari" userId="dfb708c9-d8dc-439f-9a3b-c772bf4a311c" providerId="ADAL" clId="{1FE71F4D-2AFD-4838-AD3C-62D890D2AB41}" dt="2023-01-27T06:17:32.682" v="16544"/>
          <ac:spMkLst>
            <pc:docMk/>
            <pc:sldMk cId="1207623938" sldId="671"/>
            <ac:spMk id="7" creationId="{A3CB5C54-F16D-83E2-5744-A025B68AEEAD}"/>
          </ac:spMkLst>
        </pc:spChg>
        <pc:spChg chg="add del">
          <ac:chgData name="Matthieu De Mari" userId="dfb708c9-d8dc-439f-9a3b-c772bf4a311c" providerId="ADAL" clId="{1FE71F4D-2AFD-4838-AD3C-62D890D2AB41}" dt="2023-01-27T06:17:36.278" v="16548"/>
          <ac:spMkLst>
            <pc:docMk/>
            <pc:sldMk cId="1207623938" sldId="671"/>
            <ac:spMk id="9" creationId="{7AF81970-65D4-110D-4A0C-F05296D79C69}"/>
          </ac:spMkLst>
        </pc:spChg>
        <pc:picChg chg="add mod">
          <ac:chgData name="Matthieu De Mari" userId="dfb708c9-d8dc-439f-9a3b-c772bf4a311c" providerId="ADAL" clId="{1FE71F4D-2AFD-4838-AD3C-62D890D2AB41}" dt="2023-01-27T06:18:21.337" v="16584" actId="1076"/>
          <ac:picMkLst>
            <pc:docMk/>
            <pc:sldMk cId="1207623938" sldId="671"/>
            <ac:picMk id="3" creationId="{BD69A75A-EEBB-93ED-3DB2-CB55B455E54E}"/>
          </ac:picMkLst>
        </pc:picChg>
        <pc:picChg chg="add mod">
          <ac:chgData name="Matthieu De Mari" userId="dfb708c9-d8dc-439f-9a3b-c772bf4a311c" providerId="ADAL" clId="{1FE71F4D-2AFD-4838-AD3C-62D890D2AB41}" dt="2023-01-27T06:18:15.509" v="16581" actId="1076"/>
          <ac:picMkLst>
            <pc:docMk/>
            <pc:sldMk cId="1207623938" sldId="671"/>
            <ac:picMk id="6" creationId="{C7271CFC-D272-6F79-0683-343D1F2DC6EC}"/>
          </ac:picMkLst>
        </pc:picChg>
        <pc:picChg chg="del">
          <ac:chgData name="Matthieu De Mari" userId="dfb708c9-d8dc-439f-9a3b-c772bf4a311c" providerId="ADAL" clId="{1FE71F4D-2AFD-4838-AD3C-62D890D2AB41}" dt="2023-01-27T06:15:00.867" v="16486" actId="478"/>
          <ac:picMkLst>
            <pc:docMk/>
            <pc:sldMk cId="1207623938" sldId="671"/>
            <ac:picMk id="8" creationId="{ED877936-0C09-CE62-73FD-AC87B960D65A}"/>
          </ac:picMkLst>
        </pc:picChg>
      </pc:sldChg>
      <pc:sldChg chg="addSp delSp modSp add mod">
        <pc:chgData name="Matthieu De Mari" userId="dfb708c9-d8dc-439f-9a3b-c772bf4a311c" providerId="ADAL" clId="{1FE71F4D-2AFD-4838-AD3C-62D890D2AB41}" dt="2023-01-27T06:18:40.364" v="16596" actId="113"/>
        <pc:sldMkLst>
          <pc:docMk/>
          <pc:sldMk cId="3207845161" sldId="672"/>
        </pc:sldMkLst>
        <pc:spChg chg="mod">
          <ac:chgData name="Matthieu De Mari" userId="dfb708c9-d8dc-439f-9a3b-c772bf4a311c" providerId="ADAL" clId="{1FE71F4D-2AFD-4838-AD3C-62D890D2AB41}" dt="2023-01-27T06:18:04.582" v="16573" actId="20577"/>
          <ac:spMkLst>
            <pc:docMk/>
            <pc:sldMk cId="3207845161" sldId="672"/>
            <ac:spMk id="4" creationId="{CB045AFB-76D6-319A-03C1-8D7ADEA7FFE1}"/>
          </ac:spMkLst>
        </pc:spChg>
        <pc:spChg chg="mod">
          <ac:chgData name="Matthieu De Mari" userId="dfb708c9-d8dc-439f-9a3b-c772bf4a311c" providerId="ADAL" clId="{1FE71F4D-2AFD-4838-AD3C-62D890D2AB41}" dt="2023-01-27T06:18:40.364" v="16596" actId="113"/>
          <ac:spMkLst>
            <pc:docMk/>
            <pc:sldMk cId="3207845161" sldId="672"/>
            <ac:spMk id="5" creationId="{B6B851F4-FCFC-1E83-D239-824F7B5E1B01}"/>
          </ac:spMkLst>
        </pc:spChg>
        <pc:picChg chg="add mod">
          <ac:chgData name="Matthieu De Mari" userId="dfb708c9-d8dc-439f-9a3b-c772bf4a311c" providerId="ADAL" clId="{1FE71F4D-2AFD-4838-AD3C-62D890D2AB41}" dt="2023-01-27T06:18:31.942" v="16590" actId="1076"/>
          <ac:picMkLst>
            <pc:docMk/>
            <pc:sldMk cId="3207845161" sldId="672"/>
            <ac:picMk id="3" creationId="{09BE49B8-7DE8-031C-5B17-75E7142AB276}"/>
          </ac:picMkLst>
        </pc:picChg>
        <pc:picChg chg="add del mod">
          <ac:chgData name="Matthieu De Mari" userId="dfb708c9-d8dc-439f-9a3b-c772bf4a311c" providerId="ADAL" clId="{1FE71F4D-2AFD-4838-AD3C-62D890D2AB41}" dt="2023-01-27T06:17:07.933" v="16521" actId="21"/>
          <ac:picMkLst>
            <pc:docMk/>
            <pc:sldMk cId="3207845161" sldId="672"/>
            <ac:picMk id="7" creationId="{FAAF7C1B-381A-6879-532B-B7C46359A9F9}"/>
          </ac:picMkLst>
        </pc:picChg>
        <pc:picChg chg="del">
          <ac:chgData name="Matthieu De Mari" userId="dfb708c9-d8dc-439f-9a3b-c772bf4a311c" providerId="ADAL" clId="{1FE71F4D-2AFD-4838-AD3C-62D890D2AB41}" dt="2023-01-27T06:15:02.219" v="16487" actId="478"/>
          <ac:picMkLst>
            <pc:docMk/>
            <pc:sldMk cId="3207845161" sldId="672"/>
            <ac:picMk id="8" creationId="{ED877936-0C09-CE62-73FD-AC87B960D65A}"/>
          </ac:picMkLst>
        </pc:picChg>
        <pc:picChg chg="add mod">
          <ac:chgData name="Matthieu De Mari" userId="dfb708c9-d8dc-439f-9a3b-c772bf4a311c" providerId="ADAL" clId="{1FE71F4D-2AFD-4838-AD3C-62D890D2AB41}" dt="2023-01-27T06:18:27.840" v="16587" actId="1076"/>
          <ac:picMkLst>
            <pc:docMk/>
            <pc:sldMk cId="3207845161" sldId="672"/>
            <ac:picMk id="10" creationId="{0E35DE08-500E-6A4D-D350-6FF02D6C8FCD}"/>
          </ac:picMkLst>
        </pc:picChg>
      </pc:sldChg>
      <pc:sldChg chg="addSp delSp modSp new mod">
        <pc:chgData name="Matthieu De Mari" userId="dfb708c9-d8dc-439f-9a3b-c772bf4a311c" providerId="ADAL" clId="{1FE71F4D-2AFD-4838-AD3C-62D890D2AB41}" dt="2023-01-27T06:19:54.133" v="16643" actId="1076"/>
        <pc:sldMkLst>
          <pc:docMk/>
          <pc:sldMk cId="179957487" sldId="673"/>
        </pc:sldMkLst>
        <pc:spChg chg="mod">
          <ac:chgData name="Matthieu De Mari" userId="dfb708c9-d8dc-439f-9a3b-c772bf4a311c" providerId="ADAL" clId="{1FE71F4D-2AFD-4838-AD3C-62D890D2AB41}" dt="2023-01-27T06:19:29.798" v="16633" actId="20577"/>
          <ac:spMkLst>
            <pc:docMk/>
            <pc:sldMk cId="179957487" sldId="673"/>
            <ac:spMk id="2" creationId="{DA3660B8-669E-AE05-04BB-C226D307A79B}"/>
          </ac:spMkLst>
        </pc:spChg>
        <pc:spChg chg="mod">
          <ac:chgData name="Matthieu De Mari" userId="dfb708c9-d8dc-439f-9a3b-c772bf4a311c" providerId="ADAL" clId="{1FE71F4D-2AFD-4838-AD3C-62D890D2AB41}" dt="2023-01-27T06:19:37.307" v="16638" actId="20577"/>
          <ac:spMkLst>
            <pc:docMk/>
            <pc:sldMk cId="179957487" sldId="673"/>
            <ac:spMk id="3" creationId="{3F883520-5979-DD03-88CB-835DDFEF3270}"/>
          </ac:spMkLst>
        </pc:spChg>
        <pc:spChg chg="del">
          <ac:chgData name="Matthieu De Mari" userId="dfb708c9-d8dc-439f-9a3b-c772bf4a311c" providerId="ADAL" clId="{1FE71F4D-2AFD-4838-AD3C-62D890D2AB41}" dt="2023-01-27T06:19:41" v="16639" actId="478"/>
          <ac:spMkLst>
            <pc:docMk/>
            <pc:sldMk cId="179957487" sldId="673"/>
            <ac:spMk id="4" creationId="{4BDD1320-1389-31D0-CF1D-8FA405C345E1}"/>
          </ac:spMkLst>
        </pc:spChg>
        <pc:picChg chg="add mod">
          <ac:chgData name="Matthieu De Mari" userId="dfb708c9-d8dc-439f-9a3b-c772bf4a311c" providerId="ADAL" clId="{1FE71F4D-2AFD-4838-AD3C-62D890D2AB41}" dt="2023-01-27T06:19:54.133" v="16643" actId="1076"/>
          <ac:picMkLst>
            <pc:docMk/>
            <pc:sldMk cId="179957487" sldId="673"/>
            <ac:picMk id="6" creationId="{B4FF41E2-D616-D3FA-875B-6AE01C1C454B}"/>
          </ac:picMkLst>
        </pc:picChg>
      </pc:sldChg>
      <pc:sldChg chg="new">
        <pc:chgData name="Matthieu De Mari" userId="dfb708c9-d8dc-439f-9a3b-c772bf4a311c" providerId="ADAL" clId="{1FE71F4D-2AFD-4838-AD3C-62D890D2AB41}" dt="2023-01-27T10:48:14.021" v="17190" actId="680"/>
        <pc:sldMkLst>
          <pc:docMk/>
          <pc:sldMk cId="3297131487" sldId="674"/>
        </pc:sldMkLst>
      </pc:sldChg>
      <pc:sldChg chg="modSp new mod">
        <pc:chgData name="Matthieu De Mari" userId="dfb708c9-d8dc-439f-9a3b-c772bf4a311c" providerId="ADAL" clId="{1FE71F4D-2AFD-4838-AD3C-62D890D2AB41}" dt="2023-01-28T08:09:06.545" v="17669" actId="20577"/>
        <pc:sldMkLst>
          <pc:docMk/>
          <pc:sldMk cId="897058542" sldId="675"/>
        </pc:sldMkLst>
        <pc:spChg chg="mod">
          <ac:chgData name="Matthieu De Mari" userId="dfb708c9-d8dc-439f-9a3b-c772bf4a311c" providerId="ADAL" clId="{1FE71F4D-2AFD-4838-AD3C-62D890D2AB41}" dt="2023-01-28T08:08:26.429" v="17496"/>
          <ac:spMkLst>
            <pc:docMk/>
            <pc:sldMk cId="897058542" sldId="675"/>
            <ac:spMk id="2" creationId="{374F47DA-32AE-D8A2-4BF3-9F1F7DA67F13}"/>
          </ac:spMkLst>
        </pc:spChg>
        <pc:spChg chg="mod">
          <ac:chgData name="Matthieu De Mari" userId="dfb708c9-d8dc-439f-9a3b-c772bf4a311c" providerId="ADAL" clId="{1FE71F4D-2AFD-4838-AD3C-62D890D2AB41}" dt="2023-01-28T08:09:06.545" v="17669" actId="20577"/>
          <ac:spMkLst>
            <pc:docMk/>
            <pc:sldMk cId="897058542" sldId="675"/>
            <ac:spMk id="3" creationId="{79BE038E-B3F3-E503-09A3-C905DA4ED3E1}"/>
          </ac:spMkLst>
        </pc:spChg>
      </pc:sldChg>
      <pc:sldChg chg="addSp delSp modSp new mod modClrScheme chgLayout">
        <pc:chgData name="Matthieu De Mari" userId="dfb708c9-d8dc-439f-9a3b-c772bf4a311c" providerId="ADAL" clId="{1FE71F4D-2AFD-4838-AD3C-62D890D2AB41}" dt="2023-01-28T08:11:20.085" v="17918" actId="1076"/>
        <pc:sldMkLst>
          <pc:docMk/>
          <pc:sldMk cId="1835649016" sldId="676"/>
        </pc:sldMkLst>
        <pc:spChg chg="del mod ord">
          <ac:chgData name="Matthieu De Mari" userId="dfb708c9-d8dc-439f-9a3b-c772bf4a311c" providerId="ADAL" clId="{1FE71F4D-2AFD-4838-AD3C-62D890D2AB41}" dt="2023-01-28T08:09:38.102" v="17671" actId="700"/>
          <ac:spMkLst>
            <pc:docMk/>
            <pc:sldMk cId="1835649016" sldId="676"/>
            <ac:spMk id="2" creationId="{B1601D75-AF1F-CB0E-0CE3-B86CB0E60041}"/>
          </ac:spMkLst>
        </pc:spChg>
        <pc:spChg chg="del mod ord">
          <ac:chgData name="Matthieu De Mari" userId="dfb708c9-d8dc-439f-9a3b-c772bf4a311c" providerId="ADAL" clId="{1FE71F4D-2AFD-4838-AD3C-62D890D2AB41}" dt="2023-01-28T08:09:38.102" v="17671" actId="700"/>
          <ac:spMkLst>
            <pc:docMk/>
            <pc:sldMk cId="1835649016" sldId="676"/>
            <ac:spMk id="3" creationId="{B46860E9-82BA-B3A1-3BF5-9326227FB93C}"/>
          </ac:spMkLst>
        </pc:spChg>
        <pc:spChg chg="add mod ord">
          <ac:chgData name="Matthieu De Mari" userId="dfb708c9-d8dc-439f-9a3b-c772bf4a311c" providerId="ADAL" clId="{1FE71F4D-2AFD-4838-AD3C-62D890D2AB41}" dt="2023-01-28T08:10:55.279" v="17806" actId="700"/>
          <ac:spMkLst>
            <pc:docMk/>
            <pc:sldMk cId="1835649016" sldId="676"/>
            <ac:spMk id="4" creationId="{C1A3FD9E-C66E-E4EA-CCCF-F0A7D04DC311}"/>
          </ac:spMkLst>
        </pc:spChg>
        <pc:spChg chg="add mod ord">
          <ac:chgData name="Matthieu De Mari" userId="dfb708c9-d8dc-439f-9a3b-c772bf4a311c" providerId="ADAL" clId="{1FE71F4D-2AFD-4838-AD3C-62D890D2AB41}" dt="2023-01-28T08:10:55.279" v="17806" actId="700"/>
          <ac:spMkLst>
            <pc:docMk/>
            <pc:sldMk cId="1835649016" sldId="676"/>
            <ac:spMk id="5" creationId="{9B96C5E7-61E6-9340-C448-F95002A2315C}"/>
          </ac:spMkLst>
        </pc:spChg>
        <pc:spChg chg="add del mod ord">
          <ac:chgData name="Matthieu De Mari" userId="dfb708c9-d8dc-439f-9a3b-c772bf4a311c" providerId="ADAL" clId="{1FE71F4D-2AFD-4838-AD3C-62D890D2AB41}" dt="2023-01-28T08:10:16.142" v="17802" actId="478"/>
          <ac:spMkLst>
            <pc:docMk/>
            <pc:sldMk cId="1835649016" sldId="676"/>
            <ac:spMk id="6" creationId="{D0EBC852-E777-715C-0814-F291901813C4}"/>
          </ac:spMkLst>
        </pc:spChg>
        <pc:spChg chg="add mod ord">
          <ac:chgData name="Matthieu De Mari" userId="dfb708c9-d8dc-439f-9a3b-c772bf4a311c" providerId="ADAL" clId="{1FE71F4D-2AFD-4838-AD3C-62D890D2AB41}" dt="2023-01-28T08:11:17.528" v="17917" actId="20577"/>
          <ac:spMkLst>
            <pc:docMk/>
            <pc:sldMk cId="1835649016" sldId="676"/>
            <ac:spMk id="11" creationId="{501E66A8-75AB-D7EF-35FB-458890B7FD93}"/>
          </ac:spMkLst>
        </pc:spChg>
        <pc:picChg chg="add mod">
          <ac:chgData name="Matthieu De Mari" userId="dfb708c9-d8dc-439f-9a3b-c772bf4a311c" providerId="ADAL" clId="{1FE71F4D-2AFD-4838-AD3C-62D890D2AB41}" dt="2023-01-28T08:10:12.567" v="17801" actId="1076"/>
          <ac:picMkLst>
            <pc:docMk/>
            <pc:sldMk cId="1835649016" sldId="676"/>
            <ac:picMk id="8" creationId="{90354547-8627-17C8-BCA9-E3148FD0A4F8}"/>
          </ac:picMkLst>
        </pc:picChg>
        <pc:picChg chg="add mod">
          <ac:chgData name="Matthieu De Mari" userId="dfb708c9-d8dc-439f-9a3b-c772bf4a311c" providerId="ADAL" clId="{1FE71F4D-2AFD-4838-AD3C-62D890D2AB41}" dt="2023-01-28T08:11:20.085" v="17918" actId="1076"/>
          <ac:picMkLst>
            <pc:docMk/>
            <pc:sldMk cId="1835649016" sldId="676"/>
            <ac:picMk id="10" creationId="{53985BCE-B2F7-5266-3491-18EB202F932E}"/>
          </ac:picMkLst>
        </pc:picChg>
      </pc:sldChg>
      <pc:sldChg chg="addSp delSp modSp add mod modClrScheme chgLayout">
        <pc:chgData name="Matthieu De Mari" userId="dfb708c9-d8dc-439f-9a3b-c772bf4a311c" providerId="ADAL" clId="{1FE71F4D-2AFD-4838-AD3C-62D890D2AB41}" dt="2023-01-28T08:14:20.821" v="18204" actId="1076"/>
        <pc:sldMkLst>
          <pc:docMk/>
          <pc:sldMk cId="3884541142" sldId="677"/>
        </pc:sldMkLst>
        <pc:spChg chg="mod ord">
          <ac:chgData name="Matthieu De Mari" userId="dfb708c9-d8dc-439f-9a3b-c772bf4a311c" providerId="ADAL" clId="{1FE71F4D-2AFD-4838-AD3C-62D890D2AB41}" dt="2023-01-28T08:12:50.578" v="18038" actId="700"/>
          <ac:spMkLst>
            <pc:docMk/>
            <pc:sldMk cId="3884541142" sldId="677"/>
            <ac:spMk id="4" creationId="{C1A3FD9E-C66E-E4EA-CCCF-F0A7D04DC311}"/>
          </ac:spMkLst>
        </pc:spChg>
        <pc:spChg chg="mod ord">
          <ac:chgData name="Matthieu De Mari" userId="dfb708c9-d8dc-439f-9a3b-c772bf4a311c" providerId="ADAL" clId="{1FE71F4D-2AFD-4838-AD3C-62D890D2AB41}" dt="2023-01-28T08:14:12.940" v="18200" actId="20577"/>
          <ac:spMkLst>
            <pc:docMk/>
            <pc:sldMk cId="3884541142" sldId="677"/>
            <ac:spMk id="5" creationId="{9B96C5E7-61E6-9340-C448-F95002A2315C}"/>
          </ac:spMkLst>
        </pc:spChg>
        <pc:spChg chg="add del mod">
          <ac:chgData name="Matthieu De Mari" userId="dfb708c9-d8dc-439f-9a3b-c772bf4a311c" providerId="ADAL" clId="{1FE71F4D-2AFD-4838-AD3C-62D890D2AB41}" dt="2023-01-28T08:12:45.280" v="18037" actId="478"/>
          <ac:spMkLst>
            <pc:docMk/>
            <pc:sldMk cId="3884541142" sldId="677"/>
            <ac:spMk id="7" creationId="{6D0DF1B1-2475-F600-E62C-9D1AD5BACC6F}"/>
          </ac:spMkLst>
        </pc:spChg>
        <pc:spChg chg="del">
          <ac:chgData name="Matthieu De Mari" userId="dfb708c9-d8dc-439f-9a3b-c772bf4a311c" providerId="ADAL" clId="{1FE71F4D-2AFD-4838-AD3C-62D890D2AB41}" dt="2023-01-28T08:12:43.572" v="18036" actId="478"/>
          <ac:spMkLst>
            <pc:docMk/>
            <pc:sldMk cId="3884541142" sldId="677"/>
            <ac:spMk id="11" creationId="{501E66A8-75AB-D7EF-35FB-458890B7FD93}"/>
          </ac:spMkLst>
        </pc:spChg>
        <pc:picChg chg="add del mod">
          <ac:chgData name="Matthieu De Mari" userId="dfb708c9-d8dc-439f-9a3b-c772bf4a311c" providerId="ADAL" clId="{1FE71F4D-2AFD-4838-AD3C-62D890D2AB41}" dt="2023-01-28T08:14:14.334" v="18201" actId="478"/>
          <ac:picMkLst>
            <pc:docMk/>
            <pc:sldMk cId="3884541142" sldId="677"/>
            <ac:picMk id="3" creationId="{2922C7FA-070B-E8F2-3F02-21B7E9B9FED5}"/>
          </ac:picMkLst>
        </pc:picChg>
        <pc:picChg chg="del">
          <ac:chgData name="Matthieu De Mari" userId="dfb708c9-d8dc-439f-9a3b-c772bf4a311c" providerId="ADAL" clId="{1FE71F4D-2AFD-4838-AD3C-62D890D2AB41}" dt="2023-01-28T08:11:26.342" v="17920" actId="478"/>
          <ac:picMkLst>
            <pc:docMk/>
            <pc:sldMk cId="3884541142" sldId="677"/>
            <ac:picMk id="8" creationId="{90354547-8627-17C8-BCA9-E3148FD0A4F8}"/>
          </ac:picMkLst>
        </pc:picChg>
        <pc:picChg chg="del">
          <ac:chgData name="Matthieu De Mari" userId="dfb708c9-d8dc-439f-9a3b-c772bf4a311c" providerId="ADAL" clId="{1FE71F4D-2AFD-4838-AD3C-62D890D2AB41}" dt="2023-01-28T08:11:26.932" v="17921" actId="478"/>
          <ac:picMkLst>
            <pc:docMk/>
            <pc:sldMk cId="3884541142" sldId="677"/>
            <ac:picMk id="10" creationId="{53985BCE-B2F7-5266-3491-18EB202F932E}"/>
          </ac:picMkLst>
        </pc:picChg>
        <pc:picChg chg="add mod">
          <ac:chgData name="Matthieu De Mari" userId="dfb708c9-d8dc-439f-9a3b-c772bf4a311c" providerId="ADAL" clId="{1FE71F4D-2AFD-4838-AD3C-62D890D2AB41}" dt="2023-01-28T08:14:20.821" v="18204" actId="1076"/>
          <ac:picMkLst>
            <pc:docMk/>
            <pc:sldMk cId="3884541142" sldId="677"/>
            <ac:picMk id="12" creationId="{7D398792-6DD6-F452-B740-657EC29302E4}"/>
          </ac:picMkLst>
        </pc:picChg>
      </pc:sldChg>
      <pc:sldChg chg="addSp modSp add mod">
        <pc:chgData name="Matthieu De Mari" userId="dfb708c9-d8dc-439f-9a3b-c772bf4a311c" providerId="ADAL" clId="{1FE71F4D-2AFD-4838-AD3C-62D890D2AB41}" dt="2023-01-28T08:14:38.576" v="18214" actId="1076"/>
        <pc:sldMkLst>
          <pc:docMk/>
          <pc:sldMk cId="2352100971" sldId="678"/>
        </pc:sldMkLst>
        <pc:picChg chg="add mod">
          <ac:chgData name="Matthieu De Mari" userId="dfb708c9-d8dc-439f-9a3b-c772bf4a311c" providerId="ADAL" clId="{1FE71F4D-2AFD-4838-AD3C-62D890D2AB41}" dt="2023-01-28T08:14:38.576" v="18214" actId="1076"/>
          <ac:picMkLst>
            <pc:docMk/>
            <pc:sldMk cId="2352100971" sldId="678"/>
            <ac:picMk id="6" creationId="{0F3C797E-9E26-E738-F9DA-D9E95F54AF14}"/>
          </ac:picMkLst>
        </pc:picChg>
      </pc:sldChg>
      <pc:sldChg chg="addSp delSp modSp add mod">
        <pc:chgData name="Matthieu De Mari" userId="dfb708c9-d8dc-439f-9a3b-c772bf4a311c" providerId="ADAL" clId="{1FE71F4D-2AFD-4838-AD3C-62D890D2AB41}" dt="2023-01-28T08:22:20.640" v="18777" actId="20577"/>
        <pc:sldMkLst>
          <pc:docMk/>
          <pc:sldMk cId="2981861631" sldId="679"/>
        </pc:sldMkLst>
        <pc:spChg chg="mod">
          <ac:chgData name="Matthieu De Mari" userId="dfb708c9-d8dc-439f-9a3b-c772bf4a311c" providerId="ADAL" clId="{1FE71F4D-2AFD-4838-AD3C-62D890D2AB41}" dt="2023-01-28T08:22:20.640" v="18777" actId="20577"/>
          <ac:spMkLst>
            <pc:docMk/>
            <pc:sldMk cId="2981861631" sldId="679"/>
            <ac:spMk id="5" creationId="{9B96C5E7-61E6-9340-C448-F95002A2315C}"/>
          </ac:spMkLst>
        </pc:spChg>
        <pc:picChg chg="del">
          <ac:chgData name="Matthieu De Mari" userId="dfb708c9-d8dc-439f-9a3b-c772bf4a311c" providerId="ADAL" clId="{1FE71F4D-2AFD-4838-AD3C-62D890D2AB41}" dt="2023-01-28T08:15:13.404" v="18252" actId="478"/>
          <ac:picMkLst>
            <pc:docMk/>
            <pc:sldMk cId="2981861631" sldId="679"/>
            <ac:picMk id="3" creationId="{2922C7FA-070B-E8F2-3F02-21B7E9B9FED5}"/>
          </ac:picMkLst>
        </pc:picChg>
        <pc:picChg chg="add mod">
          <ac:chgData name="Matthieu De Mari" userId="dfb708c9-d8dc-439f-9a3b-c772bf4a311c" providerId="ADAL" clId="{1FE71F4D-2AFD-4838-AD3C-62D890D2AB41}" dt="2023-01-28T08:15:34.873" v="18254" actId="1076"/>
          <ac:picMkLst>
            <pc:docMk/>
            <pc:sldMk cId="2981861631" sldId="679"/>
            <ac:picMk id="6" creationId="{5A0B3487-D23C-CE53-10CE-9BD14B405BB6}"/>
          </ac:picMkLst>
        </pc:picChg>
        <pc:picChg chg="add mod">
          <ac:chgData name="Matthieu De Mari" userId="dfb708c9-d8dc-439f-9a3b-c772bf4a311c" providerId="ADAL" clId="{1FE71F4D-2AFD-4838-AD3C-62D890D2AB41}" dt="2023-01-28T08:15:37.621" v="18255"/>
          <ac:picMkLst>
            <pc:docMk/>
            <pc:sldMk cId="2981861631" sldId="679"/>
            <ac:picMk id="7" creationId="{BA82E22C-72AC-F7E1-0CF5-B58044097895}"/>
          </ac:picMkLst>
        </pc:picChg>
      </pc:sldChg>
      <pc:sldChg chg="addSp delSp modSp add mod">
        <pc:chgData name="Matthieu De Mari" userId="dfb708c9-d8dc-439f-9a3b-c772bf4a311c" providerId="ADAL" clId="{1FE71F4D-2AFD-4838-AD3C-62D890D2AB41}" dt="2023-01-28T08:14:32.436" v="18211" actId="22"/>
        <pc:sldMkLst>
          <pc:docMk/>
          <pc:sldMk cId="3070980310" sldId="680"/>
        </pc:sldMkLst>
        <pc:spChg chg="add del mod">
          <ac:chgData name="Matthieu De Mari" userId="dfb708c9-d8dc-439f-9a3b-c772bf4a311c" providerId="ADAL" clId="{1FE71F4D-2AFD-4838-AD3C-62D890D2AB41}" dt="2023-01-28T08:14:27.951" v="18207" actId="478"/>
          <ac:spMkLst>
            <pc:docMk/>
            <pc:sldMk cId="3070980310" sldId="680"/>
            <ac:spMk id="3" creationId="{33E24B2C-C54E-829D-A2E6-FA009773F2C8}"/>
          </ac:spMkLst>
        </pc:spChg>
        <pc:spChg chg="del">
          <ac:chgData name="Matthieu De Mari" userId="dfb708c9-d8dc-439f-9a3b-c772bf4a311c" providerId="ADAL" clId="{1FE71F4D-2AFD-4838-AD3C-62D890D2AB41}" dt="2023-01-28T08:14:26.797" v="18206" actId="478"/>
          <ac:spMkLst>
            <pc:docMk/>
            <pc:sldMk cId="3070980310" sldId="680"/>
            <ac:spMk id="4" creationId="{C1A3FD9E-C66E-E4EA-CCCF-F0A7D04DC311}"/>
          </ac:spMkLst>
        </pc:spChg>
        <pc:spChg chg="del">
          <ac:chgData name="Matthieu De Mari" userId="dfb708c9-d8dc-439f-9a3b-c772bf4a311c" providerId="ADAL" clId="{1FE71F4D-2AFD-4838-AD3C-62D890D2AB41}" dt="2023-01-28T08:14:29.660" v="18208" actId="478"/>
          <ac:spMkLst>
            <pc:docMk/>
            <pc:sldMk cId="3070980310" sldId="680"/>
            <ac:spMk id="5" creationId="{9B96C5E7-61E6-9340-C448-F95002A2315C}"/>
          </ac:spMkLst>
        </pc:spChg>
        <pc:spChg chg="add del mod">
          <ac:chgData name="Matthieu De Mari" userId="dfb708c9-d8dc-439f-9a3b-c772bf4a311c" providerId="ADAL" clId="{1FE71F4D-2AFD-4838-AD3C-62D890D2AB41}" dt="2023-01-28T08:14:31.164" v="18209" actId="478"/>
          <ac:spMkLst>
            <pc:docMk/>
            <pc:sldMk cId="3070980310" sldId="680"/>
            <ac:spMk id="7" creationId="{467B83BB-653A-6794-C502-67FC9B17C324}"/>
          </ac:spMkLst>
        </pc:spChg>
        <pc:picChg chg="add">
          <ac:chgData name="Matthieu De Mari" userId="dfb708c9-d8dc-439f-9a3b-c772bf4a311c" providerId="ADAL" clId="{1FE71F4D-2AFD-4838-AD3C-62D890D2AB41}" dt="2023-01-28T08:14:32.436" v="18211" actId="22"/>
          <ac:picMkLst>
            <pc:docMk/>
            <pc:sldMk cId="3070980310" sldId="680"/>
            <ac:picMk id="9" creationId="{C6035A0E-EDB9-AFA3-98B0-DA55CAD967F7}"/>
          </ac:picMkLst>
        </pc:picChg>
        <pc:picChg chg="del">
          <ac:chgData name="Matthieu De Mari" userId="dfb708c9-d8dc-439f-9a3b-c772bf4a311c" providerId="ADAL" clId="{1FE71F4D-2AFD-4838-AD3C-62D890D2AB41}" dt="2023-01-28T08:14:31.569" v="18210" actId="478"/>
          <ac:picMkLst>
            <pc:docMk/>
            <pc:sldMk cId="3070980310" sldId="680"/>
            <ac:picMk id="12" creationId="{7D398792-6DD6-F452-B740-657EC29302E4}"/>
          </ac:picMkLst>
        </pc:picChg>
      </pc:sldChg>
      <pc:sldChg chg="addSp delSp modSp add mod modClrScheme chgLayout">
        <pc:chgData name="Matthieu De Mari" userId="dfb708c9-d8dc-439f-9a3b-c772bf4a311c" providerId="ADAL" clId="{1FE71F4D-2AFD-4838-AD3C-62D890D2AB41}" dt="2023-01-28T08:20:26.534" v="18662" actId="20577"/>
        <pc:sldMkLst>
          <pc:docMk/>
          <pc:sldMk cId="553405563" sldId="681"/>
        </pc:sldMkLst>
        <pc:spChg chg="mod ord">
          <ac:chgData name="Matthieu De Mari" userId="dfb708c9-d8dc-439f-9a3b-c772bf4a311c" providerId="ADAL" clId="{1FE71F4D-2AFD-4838-AD3C-62D890D2AB41}" dt="2023-01-28T08:17:27.416" v="18547" actId="700"/>
          <ac:spMkLst>
            <pc:docMk/>
            <pc:sldMk cId="553405563" sldId="681"/>
            <ac:spMk id="4" creationId="{C1A3FD9E-C66E-E4EA-CCCF-F0A7D04DC311}"/>
          </ac:spMkLst>
        </pc:spChg>
        <pc:spChg chg="mod ord">
          <ac:chgData name="Matthieu De Mari" userId="dfb708c9-d8dc-439f-9a3b-c772bf4a311c" providerId="ADAL" clId="{1FE71F4D-2AFD-4838-AD3C-62D890D2AB41}" dt="2023-01-28T08:20:26.534" v="18662" actId="20577"/>
          <ac:spMkLst>
            <pc:docMk/>
            <pc:sldMk cId="553405563" sldId="681"/>
            <ac:spMk id="5" creationId="{9B96C5E7-61E6-9340-C448-F95002A2315C}"/>
          </ac:spMkLst>
        </pc:spChg>
        <pc:spChg chg="add del mod ord">
          <ac:chgData name="Matthieu De Mari" userId="dfb708c9-d8dc-439f-9a3b-c772bf4a311c" providerId="ADAL" clId="{1FE71F4D-2AFD-4838-AD3C-62D890D2AB41}" dt="2023-01-28T08:17:29.389" v="18548" actId="478"/>
          <ac:spMkLst>
            <pc:docMk/>
            <pc:sldMk cId="553405563" sldId="681"/>
            <ac:spMk id="8" creationId="{D3397AB7-10A6-4B6C-BF31-700762FE08BC}"/>
          </ac:spMkLst>
        </pc:spChg>
        <pc:picChg chg="add mod">
          <ac:chgData name="Matthieu De Mari" userId="dfb708c9-d8dc-439f-9a3b-c772bf4a311c" providerId="ADAL" clId="{1FE71F4D-2AFD-4838-AD3C-62D890D2AB41}" dt="2023-01-28T08:17:34.929" v="18551" actId="14100"/>
          <ac:picMkLst>
            <pc:docMk/>
            <pc:sldMk cId="553405563" sldId="681"/>
            <ac:picMk id="3" creationId="{73D6465A-9544-2064-8309-3CC636D984B8}"/>
          </ac:picMkLst>
        </pc:picChg>
        <pc:picChg chg="del">
          <ac:chgData name="Matthieu De Mari" userId="dfb708c9-d8dc-439f-9a3b-c772bf4a311c" providerId="ADAL" clId="{1FE71F4D-2AFD-4838-AD3C-62D890D2AB41}" dt="2023-01-28T08:16:22.900" v="18289" actId="478"/>
          <ac:picMkLst>
            <pc:docMk/>
            <pc:sldMk cId="553405563" sldId="681"/>
            <ac:picMk id="6" creationId="{5A0B3487-D23C-CE53-10CE-9BD14B405BB6}"/>
          </ac:picMkLst>
        </pc:picChg>
        <pc:picChg chg="del">
          <ac:chgData name="Matthieu De Mari" userId="dfb708c9-d8dc-439f-9a3b-c772bf4a311c" providerId="ADAL" clId="{1FE71F4D-2AFD-4838-AD3C-62D890D2AB41}" dt="2023-01-28T08:16:22.518" v="18288" actId="478"/>
          <ac:picMkLst>
            <pc:docMk/>
            <pc:sldMk cId="553405563" sldId="681"/>
            <ac:picMk id="7" creationId="{BA82E22C-72AC-F7E1-0CF5-B58044097895}"/>
          </ac:picMkLst>
        </pc:picChg>
      </pc:sldChg>
      <pc:sldChg chg="modSp new mod">
        <pc:chgData name="Matthieu De Mari" userId="dfb708c9-d8dc-439f-9a3b-c772bf4a311c" providerId="ADAL" clId="{1FE71F4D-2AFD-4838-AD3C-62D890D2AB41}" dt="2023-01-28T08:26:54.456" v="19032" actId="20577"/>
        <pc:sldMkLst>
          <pc:docMk/>
          <pc:sldMk cId="1861894177" sldId="682"/>
        </pc:sldMkLst>
        <pc:spChg chg="mod">
          <ac:chgData name="Matthieu De Mari" userId="dfb708c9-d8dc-439f-9a3b-c772bf4a311c" providerId="ADAL" clId="{1FE71F4D-2AFD-4838-AD3C-62D890D2AB41}" dt="2023-01-28T08:20:37.761" v="18701" actId="20577"/>
          <ac:spMkLst>
            <pc:docMk/>
            <pc:sldMk cId="1861894177" sldId="682"/>
            <ac:spMk id="2" creationId="{5671CD40-9CEF-7D65-BA64-AB994C315426}"/>
          </ac:spMkLst>
        </pc:spChg>
        <pc:spChg chg="mod">
          <ac:chgData name="Matthieu De Mari" userId="dfb708c9-d8dc-439f-9a3b-c772bf4a311c" providerId="ADAL" clId="{1FE71F4D-2AFD-4838-AD3C-62D890D2AB41}" dt="2023-01-28T08:26:54.456" v="19032" actId="20577"/>
          <ac:spMkLst>
            <pc:docMk/>
            <pc:sldMk cId="1861894177" sldId="682"/>
            <ac:spMk id="3" creationId="{2A041A3D-657F-3F7B-EC53-EEC71F3F4D85}"/>
          </ac:spMkLst>
        </pc:spChg>
        <pc:spChg chg="mod">
          <ac:chgData name="Matthieu De Mari" userId="dfb708c9-d8dc-439f-9a3b-c772bf4a311c" providerId="ADAL" clId="{1FE71F4D-2AFD-4838-AD3C-62D890D2AB41}" dt="2023-01-28T08:26:37.544" v="19026" actId="20577"/>
          <ac:spMkLst>
            <pc:docMk/>
            <pc:sldMk cId="1861894177" sldId="682"/>
            <ac:spMk id="4" creationId="{69D8783B-E536-7357-0ACB-1218956938D9}"/>
          </ac:spMkLst>
        </pc:spChg>
      </pc:sldChg>
      <pc:sldChg chg="addSp delSp modSp add mod modClrScheme chgLayout">
        <pc:chgData name="Matthieu De Mari" userId="dfb708c9-d8dc-439f-9a3b-c772bf4a311c" providerId="ADAL" clId="{1FE71F4D-2AFD-4838-AD3C-62D890D2AB41}" dt="2023-01-28T09:02:27.257" v="20847" actId="20577"/>
        <pc:sldMkLst>
          <pc:docMk/>
          <pc:sldMk cId="2842754368" sldId="683"/>
        </pc:sldMkLst>
        <pc:spChg chg="mod ord">
          <ac:chgData name="Matthieu De Mari" userId="dfb708c9-d8dc-439f-9a3b-c772bf4a311c" providerId="ADAL" clId="{1FE71F4D-2AFD-4838-AD3C-62D890D2AB41}" dt="2023-01-28T08:27:17.795" v="19038" actId="700"/>
          <ac:spMkLst>
            <pc:docMk/>
            <pc:sldMk cId="2842754368" sldId="683"/>
            <ac:spMk id="2" creationId="{5671CD40-9CEF-7D65-BA64-AB994C315426}"/>
          </ac:spMkLst>
        </pc:spChg>
        <pc:spChg chg="mod ord">
          <ac:chgData name="Matthieu De Mari" userId="dfb708c9-d8dc-439f-9a3b-c772bf4a311c" providerId="ADAL" clId="{1FE71F4D-2AFD-4838-AD3C-62D890D2AB41}" dt="2023-01-28T09:02:27.257" v="20847" actId="20577"/>
          <ac:spMkLst>
            <pc:docMk/>
            <pc:sldMk cId="2842754368" sldId="683"/>
            <ac:spMk id="3" creationId="{2A041A3D-657F-3F7B-EC53-EEC71F3F4D85}"/>
          </ac:spMkLst>
        </pc:spChg>
        <pc:spChg chg="del">
          <ac:chgData name="Matthieu De Mari" userId="dfb708c9-d8dc-439f-9a3b-c772bf4a311c" providerId="ADAL" clId="{1FE71F4D-2AFD-4838-AD3C-62D890D2AB41}" dt="2023-01-28T08:20:42.662" v="18703" actId="478"/>
          <ac:spMkLst>
            <pc:docMk/>
            <pc:sldMk cId="2842754368" sldId="683"/>
            <ac:spMk id="4" creationId="{69D8783B-E536-7357-0ACB-1218956938D9}"/>
          </ac:spMkLst>
        </pc:spChg>
        <pc:spChg chg="add mod">
          <ac:chgData name="Matthieu De Mari" userId="dfb708c9-d8dc-439f-9a3b-c772bf4a311c" providerId="ADAL" clId="{1FE71F4D-2AFD-4838-AD3C-62D890D2AB41}" dt="2023-01-28T08:29:07.145" v="19124" actId="208"/>
          <ac:spMkLst>
            <pc:docMk/>
            <pc:sldMk cId="2842754368" sldId="683"/>
            <ac:spMk id="9" creationId="{A0BBB4B2-DCE0-BDB2-BD46-B19F3707FC91}"/>
          </ac:spMkLst>
        </pc:spChg>
        <pc:picChg chg="add del mod">
          <ac:chgData name="Matthieu De Mari" userId="dfb708c9-d8dc-439f-9a3b-c772bf4a311c" providerId="ADAL" clId="{1FE71F4D-2AFD-4838-AD3C-62D890D2AB41}" dt="2023-01-28T08:21:10.093" v="18712" actId="478"/>
          <ac:picMkLst>
            <pc:docMk/>
            <pc:sldMk cId="2842754368" sldId="683"/>
            <ac:picMk id="6" creationId="{C6CA66B4-3C2E-EE51-7DC7-E25444CCE603}"/>
          </ac:picMkLst>
        </pc:picChg>
        <pc:picChg chg="add mod">
          <ac:chgData name="Matthieu De Mari" userId="dfb708c9-d8dc-439f-9a3b-c772bf4a311c" providerId="ADAL" clId="{1FE71F4D-2AFD-4838-AD3C-62D890D2AB41}" dt="2023-01-28T08:28:55.940" v="19121" actId="1076"/>
          <ac:picMkLst>
            <pc:docMk/>
            <pc:sldMk cId="2842754368" sldId="683"/>
            <ac:picMk id="8" creationId="{2DF294E3-D542-A77F-D00F-B8807CEB2F1B}"/>
          </ac:picMkLst>
        </pc:picChg>
      </pc:sldChg>
      <pc:sldChg chg="addSp delSp modSp add mod">
        <pc:chgData name="Matthieu De Mari" userId="dfb708c9-d8dc-439f-9a3b-c772bf4a311c" providerId="ADAL" clId="{1FE71F4D-2AFD-4838-AD3C-62D890D2AB41}" dt="2023-01-28T08:23:45.685" v="18897" actId="113"/>
        <pc:sldMkLst>
          <pc:docMk/>
          <pc:sldMk cId="471935524" sldId="684"/>
        </pc:sldMkLst>
        <pc:spChg chg="add del">
          <ac:chgData name="Matthieu De Mari" userId="dfb708c9-d8dc-439f-9a3b-c772bf4a311c" providerId="ADAL" clId="{1FE71F4D-2AFD-4838-AD3C-62D890D2AB41}" dt="2023-01-28T08:22:51.871" v="18783"/>
          <ac:spMkLst>
            <pc:docMk/>
            <pc:sldMk cId="471935524" sldId="684"/>
            <ac:spMk id="2" creationId="{6AA41198-1859-E046-D8AE-D5A809D82DBF}"/>
          </ac:spMkLst>
        </pc:spChg>
        <pc:spChg chg="mod">
          <ac:chgData name="Matthieu De Mari" userId="dfb708c9-d8dc-439f-9a3b-c772bf4a311c" providerId="ADAL" clId="{1FE71F4D-2AFD-4838-AD3C-62D890D2AB41}" dt="2023-01-28T08:23:45.685" v="18897" actId="113"/>
          <ac:spMkLst>
            <pc:docMk/>
            <pc:sldMk cId="471935524" sldId="684"/>
            <ac:spMk id="5" creationId="{9B96C5E7-61E6-9340-C448-F95002A2315C}"/>
          </ac:spMkLst>
        </pc:spChg>
        <pc:picChg chg="del">
          <ac:chgData name="Matthieu De Mari" userId="dfb708c9-d8dc-439f-9a3b-c772bf4a311c" providerId="ADAL" clId="{1FE71F4D-2AFD-4838-AD3C-62D890D2AB41}" dt="2023-01-28T08:22:48.438" v="18779" actId="478"/>
          <ac:picMkLst>
            <pc:docMk/>
            <pc:sldMk cId="471935524" sldId="684"/>
            <ac:picMk id="6" creationId="{5A0B3487-D23C-CE53-10CE-9BD14B405BB6}"/>
          </ac:picMkLst>
        </pc:picChg>
        <pc:picChg chg="del">
          <ac:chgData name="Matthieu De Mari" userId="dfb708c9-d8dc-439f-9a3b-c772bf4a311c" providerId="ADAL" clId="{1FE71F4D-2AFD-4838-AD3C-62D890D2AB41}" dt="2023-01-28T08:22:48.735" v="18780" actId="478"/>
          <ac:picMkLst>
            <pc:docMk/>
            <pc:sldMk cId="471935524" sldId="684"/>
            <ac:picMk id="7" creationId="{BA82E22C-72AC-F7E1-0CF5-B58044097895}"/>
          </ac:picMkLst>
        </pc:picChg>
      </pc:sldChg>
      <pc:sldChg chg="addSp delSp modSp add mod ord">
        <pc:chgData name="Matthieu De Mari" userId="dfb708c9-d8dc-439f-9a3b-c772bf4a311c" providerId="ADAL" clId="{1FE71F4D-2AFD-4838-AD3C-62D890D2AB41}" dt="2023-01-28T08:30:15.486" v="19186" actId="1076"/>
        <pc:sldMkLst>
          <pc:docMk/>
          <pc:sldMk cId="324200857" sldId="685"/>
        </pc:sldMkLst>
        <pc:spChg chg="mod">
          <ac:chgData name="Matthieu De Mari" userId="dfb708c9-d8dc-439f-9a3b-c772bf4a311c" providerId="ADAL" clId="{1FE71F4D-2AFD-4838-AD3C-62D890D2AB41}" dt="2023-01-28T08:29:58.415" v="19183" actId="27636"/>
          <ac:spMkLst>
            <pc:docMk/>
            <pc:sldMk cId="324200857" sldId="685"/>
            <ac:spMk id="3" creationId="{2A041A3D-657F-3F7B-EC53-EEC71F3F4D85}"/>
          </ac:spMkLst>
        </pc:spChg>
        <pc:spChg chg="del mod">
          <ac:chgData name="Matthieu De Mari" userId="dfb708c9-d8dc-439f-9a3b-c772bf4a311c" providerId="ADAL" clId="{1FE71F4D-2AFD-4838-AD3C-62D890D2AB41}" dt="2023-01-28T08:29:40.981" v="19144" actId="478"/>
          <ac:spMkLst>
            <pc:docMk/>
            <pc:sldMk cId="324200857" sldId="685"/>
            <ac:spMk id="4" creationId="{69D8783B-E536-7357-0ACB-1218956938D9}"/>
          </ac:spMkLst>
        </pc:spChg>
        <pc:spChg chg="add del mod">
          <ac:chgData name="Matthieu De Mari" userId="dfb708c9-d8dc-439f-9a3b-c772bf4a311c" providerId="ADAL" clId="{1FE71F4D-2AFD-4838-AD3C-62D890D2AB41}" dt="2023-01-28T08:29:42.492" v="19145" actId="478"/>
          <ac:spMkLst>
            <pc:docMk/>
            <pc:sldMk cId="324200857" sldId="685"/>
            <ac:spMk id="6" creationId="{EEFF9FEF-7375-D939-152E-88681234CBDA}"/>
          </ac:spMkLst>
        </pc:spChg>
        <pc:picChg chg="add mod">
          <ac:chgData name="Matthieu De Mari" userId="dfb708c9-d8dc-439f-9a3b-c772bf4a311c" providerId="ADAL" clId="{1FE71F4D-2AFD-4838-AD3C-62D890D2AB41}" dt="2023-01-28T08:30:15.486" v="19186" actId="1076"/>
          <ac:picMkLst>
            <pc:docMk/>
            <pc:sldMk cId="324200857" sldId="685"/>
            <ac:picMk id="8" creationId="{13ED50FD-0CD4-25DB-BA19-26AA658C08F1}"/>
          </ac:picMkLst>
        </pc:picChg>
      </pc:sldChg>
      <pc:sldChg chg="addSp delSp modSp add del mod">
        <pc:chgData name="Matthieu De Mari" userId="dfb708c9-d8dc-439f-9a3b-c772bf4a311c" providerId="ADAL" clId="{1FE71F4D-2AFD-4838-AD3C-62D890D2AB41}" dt="2023-01-28T08:27:10.630" v="19035" actId="47"/>
        <pc:sldMkLst>
          <pc:docMk/>
          <pc:sldMk cId="2032695874" sldId="685"/>
        </pc:sldMkLst>
        <pc:spChg chg="del">
          <ac:chgData name="Matthieu De Mari" userId="dfb708c9-d8dc-439f-9a3b-c772bf4a311c" providerId="ADAL" clId="{1FE71F4D-2AFD-4838-AD3C-62D890D2AB41}" dt="2023-01-28T08:27:08.591" v="19034" actId="478"/>
          <ac:spMkLst>
            <pc:docMk/>
            <pc:sldMk cId="2032695874" sldId="685"/>
            <ac:spMk id="3" creationId="{2A041A3D-657F-3F7B-EC53-EEC71F3F4D85}"/>
          </ac:spMkLst>
        </pc:spChg>
        <pc:spChg chg="mod">
          <ac:chgData name="Matthieu De Mari" userId="dfb708c9-d8dc-439f-9a3b-c772bf4a311c" providerId="ADAL" clId="{1FE71F4D-2AFD-4838-AD3C-62D890D2AB41}" dt="2023-01-28T08:27:06.653" v="19033" actId="21"/>
          <ac:spMkLst>
            <pc:docMk/>
            <pc:sldMk cId="2032695874" sldId="685"/>
            <ac:spMk id="4" creationId="{69D8783B-E536-7357-0ACB-1218956938D9}"/>
          </ac:spMkLst>
        </pc:spChg>
        <pc:spChg chg="add mod">
          <ac:chgData name="Matthieu De Mari" userId="dfb708c9-d8dc-439f-9a3b-c772bf4a311c" providerId="ADAL" clId="{1FE71F4D-2AFD-4838-AD3C-62D890D2AB41}" dt="2023-01-28T08:27:08.591" v="19034" actId="478"/>
          <ac:spMkLst>
            <pc:docMk/>
            <pc:sldMk cId="2032695874" sldId="685"/>
            <ac:spMk id="6" creationId="{CE32109D-8096-8B60-18F2-0026AC6552D0}"/>
          </ac:spMkLst>
        </pc:spChg>
      </pc:sldChg>
      <pc:sldChg chg="addSp delSp modSp add mod modClrScheme chgLayout">
        <pc:chgData name="Matthieu De Mari" userId="dfb708c9-d8dc-439f-9a3b-c772bf4a311c" providerId="ADAL" clId="{1FE71F4D-2AFD-4838-AD3C-62D890D2AB41}" dt="2023-01-28T08:31:46.071" v="19320" actId="1076"/>
        <pc:sldMkLst>
          <pc:docMk/>
          <pc:sldMk cId="4216766390" sldId="686"/>
        </pc:sldMkLst>
        <pc:spChg chg="mod ord">
          <ac:chgData name="Matthieu De Mari" userId="dfb708c9-d8dc-439f-9a3b-c772bf4a311c" providerId="ADAL" clId="{1FE71F4D-2AFD-4838-AD3C-62D890D2AB41}" dt="2023-01-28T08:30:25.621" v="19189" actId="700"/>
          <ac:spMkLst>
            <pc:docMk/>
            <pc:sldMk cId="4216766390" sldId="686"/>
            <ac:spMk id="2" creationId="{5671CD40-9CEF-7D65-BA64-AB994C315426}"/>
          </ac:spMkLst>
        </pc:spChg>
        <pc:spChg chg="mod ord">
          <ac:chgData name="Matthieu De Mari" userId="dfb708c9-d8dc-439f-9a3b-c772bf4a311c" providerId="ADAL" clId="{1FE71F4D-2AFD-4838-AD3C-62D890D2AB41}" dt="2023-01-28T08:31:29.053" v="19316" actId="20577"/>
          <ac:spMkLst>
            <pc:docMk/>
            <pc:sldMk cId="4216766390" sldId="686"/>
            <ac:spMk id="3" creationId="{2A041A3D-657F-3F7B-EC53-EEC71F3F4D85}"/>
          </ac:spMkLst>
        </pc:spChg>
        <pc:picChg chg="add mod">
          <ac:chgData name="Matthieu De Mari" userId="dfb708c9-d8dc-439f-9a3b-c772bf4a311c" providerId="ADAL" clId="{1FE71F4D-2AFD-4838-AD3C-62D890D2AB41}" dt="2023-01-28T08:31:46.071" v="19320" actId="1076"/>
          <ac:picMkLst>
            <pc:docMk/>
            <pc:sldMk cId="4216766390" sldId="686"/>
            <ac:picMk id="5" creationId="{6FE48D9D-F7E1-5570-35F7-A88A2F500A01}"/>
          </ac:picMkLst>
        </pc:picChg>
        <pc:picChg chg="del">
          <ac:chgData name="Matthieu De Mari" userId="dfb708c9-d8dc-439f-9a3b-c772bf4a311c" providerId="ADAL" clId="{1FE71F4D-2AFD-4838-AD3C-62D890D2AB41}" dt="2023-01-28T08:30:21.434" v="19188" actId="478"/>
          <ac:picMkLst>
            <pc:docMk/>
            <pc:sldMk cId="4216766390" sldId="686"/>
            <ac:picMk id="8" creationId="{13ED50FD-0CD4-25DB-BA19-26AA658C08F1}"/>
          </ac:picMkLst>
        </pc:picChg>
      </pc:sldChg>
      <pc:sldChg chg="addSp delSp modSp add mod">
        <pc:chgData name="Matthieu De Mari" userId="dfb708c9-d8dc-439f-9a3b-c772bf4a311c" providerId="ADAL" clId="{1FE71F4D-2AFD-4838-AD3C-62D890D2AB41}" dt="2023-01-28T08:35:35.832" v="19463" actId="20577"/>
        <pc:sldMkLst>
          <pc:docMk/>
          <pc:sldMk cId="1952498485" sldId="687"/>
        </pc:sldMkLst>
        <pc:spChg chg="mod">
          <ac:chgData name="Matthieu De Mari" userId="dfb708c9-d8dc-439f-9a3b-c772bf4a311c" providerId="ADAL" clId="{1FE71F4D-2AFD-4838-AD3C-62D890D2AB41}" dt="2023-01-28T08:35:35.832" v="19463" actId="20577"/>
          <ac:spMkLst>
            <pc:docMk/>
            <pc:sldMk cId="1952498485" sldId="687"/>
            <ac:spMk id="3" creationId="{2A041A3D-657F-3F7B-EC53-EEC71F3F4D85}"/>
          </ac:spMkLst>
        </pc:spChg>
        <pc:picChg chg="del">
          <ac:chgData name="Matthieu De Mari" userId="dfb708c9-d8dc-439f-9a3b-c772bf4a311c" providerId="ADAL" clId="{1FE71F4D-2AFD-4838-AD3C-62D890D2AB41}" dt="2023-01-28T08:34:27.187" v="19331" actId="478"/>
          <ac:picMkLst>
            <pc:docMk/>
            <pc:sldMk cId="1952498485" sldId="687"/>
            <ac:picMk id="5" creationId="{6FE48D9D-F7E1-5570-35F7-A88A2F500A01}"/>
          </ac:picMkLst>
        </pc:picChg>
        <pc:picChg chg="add mod">
          <ac:chgData name="Matthieu De Mari" userId="dfb708c9-d8dc-439f-9a3b-c772bf4a311c" providerId="ADAL" clId="{1FE71F4D-2AFD-4838-AD3C-62D890D2AB41}" dt="2023-01-28T08:34:31.235" v="19334" actId="14100"/>
          <ac:picMkLst>
            <pc:docMk/>
            <pc:sldMk cId="1952498485" sldId="687"/>
            <ac:picMk id="6" creationId="{6009869F-D313-81DF-1025-FEEC41AC151E}"/>
          </ac:picMkLst>
        </pc:picChg>
      </pc:sldChg>
      <pc:sldChg chg="addSp delSp modSp add mod">
        <pc:chgData name="Matthieu De Mari" userId="dfb708c9-d8dc-439f-9a3b-c772bf4a311c" providerId="ADAL" clId="{1FE71F4D-2AFD-4838-AD3C-62D890D2AB41}" dt="2023-01-28T08:36:04.151" v="19467" actId="1076"/>
        <pc:sldMkLst>
          <pc:docMk/>
          <pc:sldMk cId="1712839065" sldId="688"/>
        </pc:sldMkLst>
        <pc:spChg chg="mod">
          <ac:chgData name="Matthieu De Mari" userId="dfb708c9-d8dc-439f-9a3b-c772bf4a311c" providerId="ADAL" clId="{1FE71F4D-2AFD-4838-AD3C-62D890D2AB41}" dt="2023-01-28T08:35:32.377" v="19459" actId="20577"/>
          <ac:spMkLst>
            <pc:docMk/>
            <pc:sldMk cId="1712839065" sldId="688"/>
            <ac:spMk id="3" creationId="{2A041A3D-657F-3F7B-EC53-EEC71F3F4D85}"/>
          </ac:spMkLst>
        </pc:spChg>
        <pc:picChg chg="del">
          <ac:chgData name="Matthieu De Mari" userId="dfb708c9-d8dc-439f-9a3b-c772bf4a311c" providerId="ADAL" clId="{1FE71F4D-2AFD-4838-AD3C-62D890D2AB41}" dt="2023-01-28T08:34:54.548" v="19366" actId="478"/>
          <ac:picMkLst>
            <pc:docMk/>
            <pc:sldMk cId="1712839065" sldId="688"/>
            <ac:picMk id="5" creationId="{6FE48D9D-F7E1-5570-35F7-A88A2F500A01}"/>
          </ac:picMkLst>
        </pc:picChg>
        <pc:picChg chg="add mod">
          <ac:chgData name="Matthieu De Mari" userId="dfb708c9-d8dc-439f-9a3b-c772bf4a311c" providerId="ADAL" clId="{1FE71F4D-2AFD-4838-AD3C-62D890D2AB41}" dt="2023-01-28T08:36:04.151" v="19467" actId="1076"/>
          <ac:picMkLst>
            <pc:docMk/>
            <pc:sldMk cId="1712839065" sldId="688"/>
            <ac:picMk id="6" creationId="{0E8155D2-2324-E764-8ADE-F4BCD0DA40E2}"/>
          </ac:picMkLst>
        </pc:picChg>
      </pc:sldChg>
      <pc:sldChg chg="addSp delSp modSp add mod">
        <pc:chgData name="Matthieu De Mari" userId="dfb708c9-d8dc-439f-9a3b-c772bf4a311c" providerId="ADAL" clId="{1FE71F4D-2AFD-4838-AD3C-62D890D2AB41}" dt="2023-01-28T08:33:50.362" v="19330" actId="1076"/>
        <pc:sldMkLst>
          <pc:docMk/>
          <pc:sldMk cId="4050198808" sldId="689"/>
        </pc:sldMkLst>
        <pc:spChg chg="del">
          <ac:chgData name="Matthieu De Mari" userId="dfb708c9-d8dc-439f-9a3b-c772bf4a311c" providerId="ADAL" clId="{1FE71F4D-2AFD-4838-AD3C-62D890D2AB41}" dt="2023-01-28T08:33:42.875" v="19325" actId="478"/>
          <ac:spMkLst>
            <pc:docMk/>
            <pc:sldMk cId="4050198808" sldId="689"/>
            <ac:spMk id="3" creationId="{2A041A3D-657F-3F7B-EC53-EEC71F3F4D85}"/>
          </ac:spMkLst>
        </pc:spChg>
        <pc:spChg chg="add del mod">
          <ac:chgData name="Matthieu De Mari" userId="dfb708c9-d8dc-439f-9a3b-c772bf4a311c" providerId="ADAL" clId="{1FE71F4D-2AFD-4838-AD3C-62D890D2AB41}" dt="2023-01-28T08:33:43.372" v="19326" actId="478"/>
          <ac:spMkLst>
            <pc:docMk/>
            <pc:sldMk cId="4050198808" sldId="689"/>
            <ac:spMk id="6" creationId="{60618DE6-43A5-F618-E1C3-E13B06F1F527}"/>
          </ac:spMkLst>
        </pc:spChg>
        <pc:picChg chg="del">
          <ac:chgData name="Matthieu De Mari" userId="dfb708c9-d8dc-439f-9a3b-c772bf4a311c" providerId="ADAL" clId="{1FE71F4D-2AFD-4838-AD3C-62D890D2AB41}" dt="2023-01-28T08:33:41.824" v="19324" actId="478"/>
          <ac:picMkLst>
            <pc:docMk/>
            <pc:sldMk cId="4050198808" sldId="689"/>
            <ac:picMk id="5" creationId="{6FE48D9D-F7E1-5570-35F7-A88A2F500A01}"/>
          </ac:picMkLst>
        </pc:picChg>
        <pc:picChg chg="add mod">
          <ac:chgData name="Matthieu De Mari" userId="dfb708c9-d8dc-439f-9a3b-c772bf4a311c" providerId="ADAL" clId="{1FE71F4D-2AFD-4838-AD3C-62D890D2AB41}" dt="2023-01-28T08:33:50.362" v="19330" actId="1076"/>
          <ac:picMkLst>
            <pc:docMk/>
            <pc:sldMk cId="4050198808" sldId="689"/>
            <ac:picMk id="8" creationId="{1FA18704-3C4F-3506-D883-6008FB71FD2B}"/>
          </ac:picMkLst>
        </pc:picChg>
      </pc:sldChg>
      <pc:sldChg chg="addSp delSp modSp new mod modClrScheme chgLayout">
        <pc:chgData name="Matthieu De Mari" userId="dfb708c9-d8dc-439f-9a3b-c772bf4a311c" providerId="ADAL" clId="{1FE71F4D-2AFD-4838-AD3C-62D890D2AB41}" dt="2023-01-28T09:02:55.158" v="20876" actId="20577"/>
        <pc:sldMkLst>
          <pc:docMk/>
          <pc:sldMk cId="3379410033" sldId="690"/>
        </pc:sldMkLst>
        <pc:spChg chg="mod ord">
          <ac:chgData name="Matthieu De Mari" userId="dfb708c9-d8dc-439f-9a3b-c772bf4a311c" providerId="ADAL" clId="{1FE71F4D-2AFD-4838-AD3C-62D890D2AB41}" dt="2023-01-28T08:38:09.340" v="19575" actId="700"/>
          <ac:spMkLst>
            <pc:docMk/>
            <pc:sldMk cId="3379410033" sldId="690"/>
            <ac:spMk id="2" creationId="{F4B79242-6832-7632-6E7B-F88574E9CDBE}"/>
          </ac:spMkLst>
        </pc:spChg>
        <pc:spChg chg="del mod ord">
          <ac:chgData name="Matthieu De Mari" userId="dfb708c9-d8dc-439f-9a3b-c772bf4a311c" providerId="ADAL" clId="{1FE71F4D-2AFD-4838-AD3C-62D890D2AB41}" dt="2023-01-28T08:37:18.781" v="19492" actId="700"/>
          <ac:spMkLst>
            <pc:docMk/>
            <pc:sldMk cId="3379410033" sldId="690"/>
            <ac:spMk id="3" creationId="{34BE0505-8597-9A86-AE30-97E5E942C3F4}"/>
          </ac:spMkLst>
        </pc:spChg>
        <pc:spChg chg="add mod ord">
          <ac:chgData name="Matthieu De Mari" userId="dfb708c9-d8dc-439f-9a3b-c772bf4a311c" providerId="ADAL" clId="{1FE71F4D-2AFD-4838-AD3C-62D890D2AB41}" dt="2023-01-28T09:02:55.158" v="20876" actId="20577"/>
          <ac:spMkLst>
            <pc:docMk/>
            <pc:sldMk cId="3379410033" sldId="690"/>
            <ac:spMk id="4" creationId="{5CBF58AE-93BF-E791-70EA-A49B9A2BBBAF}"/>
          </ac:spMkLst>
        </pc:spChg>
        <pc:spChg chg="add del mod ord">
          <ac:chgData name="Matthieu De Mari" userId="dfb708c9-d8dc-439f-9a3b-c772bf4a311c" providerId="ADAL" clId="{1FE71F4D-2AFD-4838-AD3C-62D890D2AB41}" dt="2023-01-28T08:38:09.340" v="19575" actId="700"/>
          <ac:spMkLst>
            <pc:docMk/>
            <pc:sldMk cId="3379410033" sldId="690"/>
            <ac:spMk id="5" creationId="{62B5B13E-3B1C-4877-7402-E9B5BB6C471B}"/>
          </ac:spMkLst>
        </pc:spChg>
        <pc:picChg chg="add del">
          <ac:chgData name="Matthieu De Mari" userId="dfb708c9-d8dc-439f-9a3b-c772bf4a311c" providerId="ADAL" clId="{1FE71F4D-2AFD-4838-AD3C-62D890D2AB41}" dt="2023-01-28T08:39:27.198" v="19659" actId="22"/>
          <ac:picMkLst>
            <pc:docMk/>
            <pc:sldMk cId="3379410033" sldId="690"/>
            <ac:picMk id="7" creationId="{1A618880-4C38-1B37-BC0A-A51EEA418F88}"/>
          </ac:picMkLst>
        </pc:picChg>
      </pc:sldChg>
      <pc:sldChg chg="addSp modSp add mod">
        <pc:chgData name="Matthieu De Mari" userId="dfb708c9-d8dc-439f-9a3b-c772bf4a311c" providerId="ADAL" clId="{1FE71F4D-2AFD-4838-AD3C-62D890D2AB41}" dt="2023-01-28T08:39:56.738" v="19667" actId="1076"/>
        <pc:sldMkLst>
          <pc:docMk/>
          <pc:sldMk cId="3893661445" sldId="691"/>
        </pc:sldMkLst>
        <pc:spChg chg="mod">
          <ac:chgData name="Matthieu De Mari" userId="dfb708c9-d8dc-439f-9a3b-c772bf4a311c" providerId="ADAL" clId="{1FE71F4D-2AFD-4838-AD3C-62D890D2AB41}" dt="2023-01-28T08:39:44.299" v="19662" actId="20577"/>
          <ac:spMkLst>
            <pc:docMk/>
            <pc:sldMk cId="3893661445" sldId="691"/>
            <ac:spMk id="4" creationId="{5CBF58AE-93BF-E791-70EA-A49B9A2BBBAF}"/>
          </ac:spMkLst>
        </pc:spChg>
        <pc:picChg chg="add mod">
          <ac:chgData name="Matthieu De Mari" userId="dfb708c9-d8dc-439f-9a3b-c772bf4a311c" providerId="ADAL" clId="{1FE71F4D-2AFD-4838-AD3C-62D890D2AB41}" dt="2023-01-28T08:39:56.738" v="19667" actId="1076"/>
          <ac:picMkLst>
            <pc:docMk/>
            <pc:sldMk cId="3893661445" sldId="691"/>
            <ac:picMk id="5" creationId="{18D7D9CA-1C08-64B7-C35F-33451A3CC769}"/>
          </ac:picMkLst>
        </pc:picChg>
      </pc:sldChg>
      <pc:sldChg chg="addSp delSp modSp add mod modClrScheme chgLayout">
        <pc:chgData name="Matthieu De Mari" userId="dfb708c9-d8dc-439f-9a3b-c772bf4a311c" providerId="ADAL" clId="{1FE71F4D-2AFD-4838-AD3C-62D890D2AB41}" dt="2023-01-28T08:41:41.914" v="19722" actId="14100"/>
        <pc:sldMkLst>
          <pc:docMk/>
          <pc:sldMk cId="1820192749" sldId="692"/>
        </pc:sldMkLst>
        <pc:spChg chg="mod ord">
          <ac:chgData name="Matthieu De Mari" userId="dfb708c9-d8dc-439f-9a3b-c772bf4a311c" providerId="ADAL" clId="{1FE71F4D-2AFD-4838-AD3C-62D890D2AB41}" dt="2023-01-28T08:40:43.798" v="19702" actId="20577"/>
          <ac:spMkLst>
            <pc:docMk/>
            <pc:sldMk cId="1820192749" sldId="692"/>
            <ac:spMk id="2" creationId="{F4B79242-6832-7632-6E7B-F88574E9CDBE}"/>
          </ac:spMkLst>
        </pc:spChg>
        <pc:spChg chg="add mod ord">
          <ac:chgData name="Matthieu De Mari" userId="dfb708c9-d8dc-439f-9a3b-c772bf4a311c" providerId="ADAL" clId="{1FE71F4D-2AFD-4838-AD3C-62D890D2AB41}" dt="2023-01-28T08:40:35.328" v="19676" actId="700"/>
          <ac:spMkLst>
            <pc:docMk/>
            <pc:sldMk cId="1820192749" sldId="692"/>
            <ac:spMk id="3" creationId="{268290D6-2E70-151B-3D14-A8F9B50EA323}"/>
          </ac:spMkLst>
        </pc:spChg>
        <pc:spChg chg="mod ord">
          <ac:chgData name="Matthieu De Mari" userId="dfb708c9-d8dc-439f-9a3b-c772bf4a311c" providerId="ADAL" clId="{1FE71F4D-2AFD-4838-AD3C-62D890D2AB41}" dt="2023-01-28T08:40:35.328" v="19676" actId="700"/>
          <ac:spMkLst>
            <pc:docMk/>
            <pc:sldMk cId="1820192749" sldId="692"/>
            <ac:spMk id="4" creationId="{5CBF58AE-93BF-E791-70EA-A49B9A2BBBAF}"/>
          </ac:spMkLst>
        </pc:spChg>
        <pc:picChg chg="del">
          <ac:chgData name="Matthieu De Mari" userId="dfb708c9-d8dc-439f-9a3b-c772bf4a311c" providerId="ADAL" clId="{1FE71F4D-2AFD-4838-AD3C-62D890D2AB41}" dt="2023-01-28T08:40:02.232" v="19669" actId="478"/>
          <ac:picMkLst>
            <pc:docMk/>
            <pc:sldMk cId="1820192749" sldId="692"/>
            <ac:picMk id="5" creationId="{18D7D9CA-1C08-64B7-C35F-33451A3CC769}"/>
          </ac:picMkLst>
        </pc:picChg>
        <pc:picChg chg="add mod">
          <ac:chgData name="Matthieu De Mari" userId="dfb708c9-d8dc-439f-9a3b-c772bf4a311c" providerId="ADAL" clId="{1FE71F4D-2AFD-4838-AD3C-62D890D2AB41}" dt="2023-01-28T08:41:38.646" v="19721" actId="14100"/>
          <ac:picMkLst>
            <pc:docMk/>
            <pc:sldMk cId="1820192749" sldId="692"/>
            <ac:picMk id="6" creationId="{00DF8BBC-A4AA-8DBA-285B-06D0760BF486}"/>
          </ac:picMkLst>
        </pc:picChg>
        <pc:picChg chg="add mod">
          <ac:chgData name="Matthieu De Mari" userId="dfb708c9-d8dc-439f-9a3b-c772bf4a311c" providerId="ADAL" clId="{1FE71F4D-2AFD-4838-AD3C-62D890D2AB41}" dt="2023-01-28T08:41:41.914" v="19722" actId="14100"/>
          <ac:picMkLst>
            <pc:docMk/>
            <pc:sldMk cId="1820192749" sldId="692"/>
            <ac:picMk id="8" creationId="{9F14A4DA-618B-AFA0-DE72-7C46235E94AD}"/>
          </ac:picMkLst>
        </pc:picChg>
      </pc:sldChg>
      <pc:sldChg chg="addSp delSp modSp new mod modClrScheme chgLayout">
        <pc:chgData name="Matthieu De Mari" userId="dfb708c9-d8dc-439f-9a3b-c772bf4a311c" providerId="ADAL" clId="{1FE71F4D-2AFD-4838-AD3C-62D890D2AB41}" dt="2023-01-28T08:48:56.826" v="20383" actId="20577"/>
        <pc:sldMkLst>
          <pc:docMk/>
          <pc:sldMk cId="3510609202" sldId="693"/>
        </pc:sldMkLst>
        <pc:spChg chg="mod ord">
          <ac:chgData name="Matthieu De Mari" userId="dfb708c9-d8dc-439f-9a3b-c772bf4a311c" providerId="ADAL" clId="{1FE71F4D-2AFD-4838-AD3C-62D890D2AB41}" dt="2023-01-28T08:43:19.597" v="19805" actId="700"/>
          <ac:spMkLst>
            <pc:docMk/>
            <pc:sldMk cId="3510609202" sldId="693"/>
            <ac:spMk id="2" creationId="{8895C016-C58E-6163-BBBB-E97C946A2A71}"/>
          </ac:spMkLst>
        </pc:spChg>
        <pc:spChg chg="del mod ord">
          <ac:chgData name="Matthieu De Mari" userId="dfb708c9-d8dc-439f-9a3b-c772bf4a311c" providerId="ADAL" clId="{1FE71F4D-2AFD-4838-AD3C-62D890D2AB41}" dt="2023-01-28T08:43:19.597" v="19805" actId="700"/>
          <ac:spMkLst>
            <pc:docMk/>
            <pc:sldMk cId="3510609202" sldId="693"/>
            <ac:spMk id="3" creationId="{F708C0AD-58EB-D2AE-8D4F-081B7E4FE7CF}"/>
          </ac:spMkLst>
        </pc:spChg>
        <pc:spChg chg="del">
          <ac:chgData name="Matthieu De Mari" userId="dfb708c9-d8dc-439f-9a3b-c772bf4a311c" providerId="ADAL" clId="{1FE71F4D-2AFD-4838-AD3C-62D890D2AB41}" dt="2023-01-28T08:43:19.597" v="19805" actId="700"/>
          <ac:spMkLst>
            <pc:docMk/>
            <pc:sldMk cId="3510609202" sldId="693"/>
            <ac:spMk id="4" creationId="{8C871F96-013C-CB1B-A11C-518396855B17}"/>
          </ac:spMkLst>
        </pc:spChg>
        <pc:spChg chg="add mod ord">
          <ac:chgData name="Matthieu De Mari" userId="dfb708c9-d8dc-439f-9a3b-c772bf4a311c" providerId="ADAL" clId="{1FE71F4D-2AFD-4838-AD3C-62D890D2AB41}" dt="2023-01-28T08:48:56.826" v="20383" actId="20577"/>
          <ac:spMkLst>
            <pc:docMk/>
            <pc:sldMk cId="3510609202" sldId="693"/>
            <ac:spMk id="5" creationId="{E6B4DA08-1C2E-00A3-E9D2-E8BC11BD6A19}"/>
          </ac:spMkLst>
        </pc:spChg>
      </pc:sldChg>
      <pc:sldChg chg="addSp modSp add mod">
        <pc:chgData name="Matthieu De Mari" userId="dfb708c9-d8dc-439f-9a3b-c772bf4a311c" providerId="ADAL" clId="{1FE71F4D-2AFD-4838-AD3C-62D890D2AB41}" dt="2023-01-28T08:48:51.682" v="20382"/>
        <pc:sldMkLst>
          <pc:docMk/>
          <pc:sldMk cId="3477522753" sldId="694"/>
        </pc:sldMkLst>
        <pc:spChg chg="mod">
          <ac:chgData name="Matthieu De Mari" userId="dfb708c9-d8dc-439f-9a3b-c772bf4a311c" providerId="ADAL" clId="{1FE71F4D-2AFD-4838-AD3C-62D890D2AB41}" dt="2023-01-28T08:48:51.682" v="20382"/>
          <ac:spMkLst>
            <pc:docMk/>
            <pc:sldMk cId="3477522753" sldId="694"/>
            <ac:spMk id="5" creationId="{E6B4DA08-1C2E-00A3-E9D2-E8BC11BD6A19}"/>
          </ac:spMkLst>
        </pc:spChg>
        <pc:picChg chg="add mod">
          <ac:chgData name="Matthieu De Mari" userId="dfb708c9-d8dc-439f-9a3b-c772bf4a311c" providerId="ADAL" clId="{1FE71F4D-2AFD-4838-AD3C-62D890D2AB41}" dt="2023-01-28T08:47:53.282" v="20228" actId="1076"/>
          <ac:picMkLst>
            <pc:docMk/>
            <pc:sldMk cId="3477522753" sldId="694"/>
            <ac:picMk id="4" creationId="{2CDE4F6D-59B3-E609-08E4-EE107BAA2E5B}"/>
          </ac:picMkLst>
        </pc:picChg>
      </pc:sldChg>
      <pc:sldChg chg="addSp delSp modSp add mod modClrScheme chgLayout">
        <pc:chgData name="Matthieu De Mari" userId="dfb708c9-d8dc-439f-9a3b-c772bf4a311c" providerId="ADAL" clId="{1FE71F4D-2AFD-4838-AD3C-62D890D2AB41}" dt="2023-01-28T09:03:20.763" v="20882" actId="5793"/>
        <pc:sldMkLst>
          <pc:docMk/>
          <pc:sldMk cId="3039662996" sldId="695"/>
        </pc:sldMkLst>
        <pc:spChg chg="mod ord">
          <ac:chgData name="Matthieu De Mari" userId="dfb708c9-d8dc-439f-9a3b-c772bf4a311c" providerId="ADAL" clId="{1FE71F4D-2AFD-4838-AD3C-62D890D2AB41}" dt="2023-01-28T08:50:24.633" v="20623" actId="700"/>
          <ac:spMkLst>
            <pc:docMk/>
            <pc:sldMk cId="3039662996" sldId="695"/>
            <ac:spMk id="2" creationId="{8895C016-C58E-6163-BBBB-E97C946A2A71}"/>
          </ac:spMkLst>
        </pc:spChg>
        <pc:spChg chg="mod ord">
          <ac:chgData name="Matthieu De Mari" userId="dfb708c9-d8dc-439f-9a3b-c772bf4a311c" providerId="ADAL" clId="{1FE71F4D-2AFD-4838-AD3C-62D890D2AB41}" dt="2023-01-28T09:03:20.763" v="20882" actId="5793"/>
          <ac:spMkLst>
            <pc:docMk/>
            <pc:sldMk cId="3039662996" sldId="695"/>
            <ac:spMk id="5" creationId="{E6B4DA08-1C2E-00A3-E9D2-E8BC11BD6A19}"/>
          </ac:spMkLst>
        </pc:spChg>
        <pc:spChg chg="add del mod ord">
          <ac:chgData name="Matthieu De Mari" userId="dfb708c9-d8dc-439f-9a3b-c772bf4a311c" providerId="ADAL" clId="{1FE71F4D-2AFD-4838-AD3C-62D890D2AB41}" dt="2023-01-28T08:50:24.633" v="20623" actId="700"/>
          <ac:spMkLst>
            <pc:docMk/>
            <pc:sldMk cId="3039662996" sldId="695"/>
            <ac:spMk id="7" creationId="{724D1420-C43C-C276-2CBB-4FFC09BBCA22}"/>
          </ac:spMkLst>
        </pc:spChg>
        <pc:spChg chg="add del mod ord">
          <ac:chgData name="Matthieu De Mari" userId="dfb708c9-d8dc-439f-9a3b-c772bf4a311c" providerId="ADAL" clId="{1FE71F4D-2AFD-4838-AD3C-62D890D2AB41}" dt="2023-01-28T08:50:24.633" v="20623" actId="700"/>
          <ac:spMkLst>
            <pc:docMk/>
            <pc:sldMk cId="3039662996" sldId="695"/>
            <ac:spMk id="8" creationId="{5D5D21DF-662E-6819-795A-5724467CC2A5}"/>
          </ac:spMkLst>
        </pc:spChg>
        <pc:spChg chg="add del mod ord">
          <ac:chgData name="Matthieu De Mari" userId="dfb708c9-d8dc-439f-9a3b-c772bf4a311c" providerId="ADAL" clId="{1FE71F4D-2AFD-4838-AD3C-62D890D2AB41}" dt="2023-01-28T08:50:24.633" v="20623" actId="700"/>
          <ac:spMkLst>
            <pc:docMk/>
            <pc:sldMk cId="3039662996" sldId="695"/>
            <ac:spMk id="9" creationId="{1CEBCEE4-00CB-9E26-23AC-CE7D5869CE1B}"/>
          </ac:spMkLst>
        </pc:spChg>
        <pc:spChg chg="add del mod ord">
          <ac:chgData name="Matthieu De Mari" userId="dfb708c9-d8dc-439f-9a3b-c772bf4a311c" providerId="ADAL" clId="{1FE71F4D-2AFD-4838-AD3C-62D890D2AB41}" dt="2023-01-28T08:50:29.094" v="20625" actId="478"/>
          <ac:spMkLst>
            <pc:docMk/>
            <pc:sldMk cId="3039662996" sldId="695"/>
            <ac:spMk id="10" creationId="{AA332208-A61D-23DB-606D-7B828FB4B6ED}"/>
          </ac:spMkLst>
        </pc:spChg>
        <pc:picChg chg="del">
          <ac:chgData name="Matthieu De Mari" userId="dfb708c9-d8dc-439f-9a3b-c772bf4a311c" providerId="ADAL" clId="{1FE71F4D-2AFD-4838-AD3C-62D890D2AB41}" dt="2023-01-28T08:49:06.355" v="20385" actId="478"/>
          <ac:picMkLst>
            <pc:docMk/>
            <pc:sldMk cId="3039662996" sldId="695"/>
            <ac:picMk id="4" creationId="{2CDE4F6D-59B3-E609-08E4-EE107BAA2E5B}"/>
          </ac:picMkLst>
        </pc:picChg>
        <pc:picChg chg="add mod">
          <ac:chgData name="Matthieu De Mari" userId="dfb708c9-d8dc-439f-9a3b-c772bf4a311c" providerId="ADAL" clId="{1FE71F4D-2AFD-4838-AD3C-62D890D2AB41}" dt="2023-01-28T08:50:30.404" v="20626" actId="1076"/>
          <ac:picMkLst>
            <pc:docMk/>
            <pc:sldMk cId="3039662996" sldId="695"/>
            <ac:picMk id="6" creationId="{92F992B1-A965-EEC7-C580-5FBF6AB3A4D6}"/>
          </ac:picMkLst>
        </pc:picChg>
      </pc:sldChg>
      <pc:sldChg chg="addSp delSp modSp add mod modClrScheme chgLayout">
        <pc:chgData name="Matthieu De Mari" userId="dfb708c9-d8dc-439f-9a3b-c772bf4a311c" providerId="ADAL" clId="{1FE71F4D-2AFD-4838-AD3C-62D890D2AB41}" dt="2023-01-28T09:12:10.138" v="20889" actId="20577"/>
        <pc:sldMkLst>
          <pc:docMk/>
          <pc:sldMk cId="2185010345" sldId="696"/>
        </pc:sldMkLst>
        <pc:spChg chg="mod ord">
          <ac:chgData name="Matthieu De Mari" userId="dfb708c9-d8dc-439f-9a3b-c772bf4a311c" providerId="ADAL" clId="{1FE71F4D-2AFD-4838-AD3C-62D890D2AB41}" dt="2023-01-28T08:52:21.229" v="20750" actId="700"/>
          <ac:spMkLst>
            <pc:docMk/>
            <pc:sldMk cId="2185010345" sldId="696"/>
            <ac:spMk id="2" creationId="{8895C016-C58E-6163-BBBB-E97C946A2A71}"/>
          </ac:spMkLst>
        </pc:spChg>
        <pc:spChg chg="mod ord">
          <ac:chgData name="Matthieu De Mari" userId="dfb708c9-d8dc-439f-9a3b-c772bf4a311c" providerId="ADAL" clId="{1FE71F4D-2AFD-4838-AD3C-62D890D2AB41}" dt="2023-01-28T09:12:10.138" v="20889" actId="20577"/>
          <ac:spMkLst>
            <pc:docMk/>
            <pc:sldMk cId="2185010345" sldId="696"/>
            <ac:spMk id="5" creationId="{E6B4DA08-1C2E-00A3-E9D2-E8BC11BD6A19}"/>
          </ac:spMkLst>
        </pc:spChg>
        <pc:picChg chg="add del mod">
          <ac:chgData name="Matthieu De Mari" userId="dfb708c9-d8dc-439f-9a3b-c772bf4a311c" providerId="ADAL" clId="{1FE71F4D-2AFD-4838-AD3C-62D890D2AB41}" dt="2023-01-28T08:53:42.547" v="20827" actId="478"/>
          <ac:picMkLst>
            <pc:docMk/>
            <pc:sldMk cId="2185010345" sldId="696"/>
            <ac:picMk id="4" creationId="{88C6DCA1-720B-F24A-C90C-F9AA6C533F57}"/>
          </ac:picMkLst>
        </pc:picChg>
        <pc:picChg chg="del">
          <ac:chgData name="Matthieu De Mari" userId="dfb708c9-d8dc-439f-9a3b-c772bf4a311c" providerId="ADAL" clId="{1FE71F4D-2AFD-4838-AD3C-62D890D2AB41}" dt="2023-01-28T08:52:05.389" v="20679" actId="478"/>
          <ac:picMkLst>
            <pc:docMk/>
            <pc:sldMk cId="2185010345" sldId="696"/>
            <ac:picMk id="6" creationId="{92F992B1-A965-EEC7-C580-5FBF6AB3A4D6}"/>
          </ac:picMkLst>
        </pc:picChg>
        <pc:picChg chg="add mod">
          <ac:chgData name="Matthieu De Mari" userId="dfb708c9-d8dc-439f-9a3b-c772bf4a311c" providerId="ADAL" clId="{1FE71F4D-2AFD-4838-AD3C-62D890D2AB41}" dt="2023-01-28T08:53:50.723" v="20832" actId="1076"/>
          <ac:picMkLst>
            <pc:docMk/>
            <pc:sldMk cId="2185010345" sldId="696"/>
            <ac:picMk id="8" creationId="{4A17E839-DD69-4588-DB4D-E739E5F5051B}"/>
          </ac:picMkLst>
        </pc:picChg>
      </pc:sldChg>
      <pc:sldChg chg="modSp new mod">
        <pc:chgData name="Matthieu De Mari" userId="dfb708c9-d8dc-439f-9a3b-c772bf4a311c" providerId="ADAL" clId="{1FE71F4D-2AFD-4838-AD3C-62D890D2AB41}" dt="2023-01-28T09:41:51.396" v="21181" actId="20577"/>
        <pc:sldMkLst>
          <pc:docMk/>
          <pc:sldMk cId="1048734105" sldId="697"/>
        </pc:sldMkLst>
        <pc:spChg chg="mod">
          <ac:chgData name="Matthieu De Mari" userId="dfb708c9-d8dc-439f-9a3b-c772bf4a311c" providerId="ADAL" clId="{1FE71F4D-2AFD-4838-AD3C-62D890D2AB41}" dt="2023-01-28T09:37:01.402" v="20928" actId="20577"/>
          <ac:spMkLst>
            <pc:docMk/>
            <pc:sldMk cId="1048734105" sldId="697"/>
            <ac:spMk id="2" creationId="{F13B4B41-A564-2B18-4150-A0D0E8E57A30}"/>
          </ac:spMkLst>
        </pc:spChg>
        <pc:spChg chg="mod">
          <ac:chgData name="Matthieu De Mari" userId="dfb708c9-d8dc-439f-9a3b-c772bf4a311c" providerId="ADAL" clId="{1FE71F4D-2AFD-4838-AD3C-62D890D2AB41}" dt="2023-01-28T09:41:51.396" v="21181" actId="20577"/>
          <ac:spMkLst>
            <pc:docMk/>
            <pc:sldMk cId="1048734105" sldId="697"/>
            <ac:spMk id="3" creationId="{89621934-46F7-A751-6294-3A08B84E863E}"/>
          </ac:spMkLst>
        </pc:spChg>
      </pc:sldChg>
      <pc:sldChg chg="modSp add mod">
        <pc:chgData name="Matthieu De Mari" userId="dfb708c9-d8dc-439f-9a3b-c772bf4a311c" providerId="ADAL" clId="{1FE71F4D-2AFD-4838-AD3C-62D890D2AB41}" dt="2023-01-28T09:45:53.037" v="21547" actId="5793"/>
        <pc:sldMkLst>
          <pc:docMk/>
          <pc:sldMk cId="1974998153" sldId="698"/>
        </pc:sldMkLst>
        <pc:spChg chg="mod">
          <ac:chgData name="Matthieu De Mari" userId="dfb708c9-d8dc-439f-9a3b-c772bf4a311c" providerId="ADAL" clId="{1FE71F4D-2AFD-4838-AD3C-62D890D2AB41}" dt="2023-01-28T09:45:53.037" v="21547" actId="5793"/>
          <ac:spMkLst>
            <pc:docMk/>
            <pc:sldMk cId="1974998153" sldId="698"/>
            <ac:spMk id="3" creationId="{89621934-46F7-A751-6294-3A08B84E863E}"/>
          </ac:spMkLst>
        </pc:spChg>
      </pc:sldChg>
      <pc:sldChg chg="modSp add del mod">
        <pc:chgData name="Matthieu De Mari" userId="dfb708c9-d8dc-439f-9a3b-c772bf4a311c" providerId="ADAL" clId="{1FE71F4D-2AFD-4838-AD3C-62D890D2AB41}" dt="2023-01-28T09:45:46.909" v="21544" actId="47"/>
        <pc:sldMkLst>
          <pc:docMk/>
          <pc:sldMk cId="193417457" sldId="699"/>
        </pc:sldMkLst>
        <pc:spChg chg="mod">
          <ac:chgData name="Matthieu De Mari" userId="dfb708c9-d8dc-439f-9a3b-c772bf4a311c" providerId="ADAL" clId="{1FE71F4D-2AFD-4838-AD3C-62D890D2AB41}" dt="2023-01-28T09:44:03.203" v="21333" actId="27636"/>
          <ac:spMkLst>
            <pc:docMk/>
            <pc:sldMk cId="193417457" sldId="699"/>
            <ac:spMk id="3" creationId="{89621934-46F7-A751-6294-3A08B84E863E}"/>
          </ac:spMkLst>
        </pc:spChg>
      </pc:sldChg>
      <pc:sldChg chg="addSp modSp add mod">
        <pc:chgData name="Matthieu De Mari" userId="dfb708c9-d8dc-439f-9a3b-c772bf4a311c" providerId="ADAL" clId="{1FE71F4D-2AFD-4838-AD3C-62D890D2AB41}" dt="2023-01-28T09:43:10.214" v="21256" actId="1076"/>
        <pc:sldMkLst>
          <pc:docMk/>
          <pc:sldMk cId="4280828406" sldId="700"/>
        </pc:sldMkLst>
        <pc:spChg chg="mod">
          <ac:chgData name="Matthieu De Mari" userId="dfb708c9-d8dc-439f-9a3b-c772bf4a311c" providerId="ADAL" clId="{1FE71F4D-2AFD-4838-AD3C-62D890D2AB41}" dt="2023-01-28T09:43:07.303" v="21255" actId="20577"/>
          <ac:spMkLst>
            <pc:docMk/>
            <pc:sldMk cId="4280828406" sldId="700"/>
            <ac:spMk id="3" creationId="{89621934-46F7-A751-6294-3A08B84E863E}"/>
          </ac:spMkLst>
        </pc:spChg>
        <pc:picChg chg="add mod">
          <ac:chgData name="Matthieu De Mari" userId="dfb708c9-d8dc-439f-9a3b-c772bf4a311c" providerId="ADAL" clId="{1FE71F4D-2AFD-4838-AD3C-62D890D2AB41}" dt="2023-01-28T09:43:10.214" v="21256" actId="1076"/>
          <ac:picMkLst>
            <pc:docMk/>
            <pc:sldMk cId="4280828406" sldId="700"/>
            <ac:picMk id="5" creationId="{86F50261-012F-0C4C-0D5B-8CFFAC2BB76E}"/>
          </ac:picMkLst>
        </pc:picChg>
      </pc:sldChg>
      <pc:sldChg chg="modSp add mod">
        <pc:chgData name="Matthieu De Mari" userId="dfb708c9-d8dc-439f-9a3b-c772bf4a311c" providerId="ADAL" clId="{1FE71F4D-2AFD-4838-AD3C-62D890D2AB41}" dt="2023-01-28T09:45:56.774" v="21550" actId="5793"/>
        <pc:sldMkLst>
          <pc:docMk/>
          <pc:sldMk cId="2900435530" sldId="701"/>
        </pc:sldMkLst>
        <pc:spChg chg="mod">
          <ac:chgData name="Matthieu De Mari" userId="dfb708c9-d8dc-439f-9a3b-c772bf4a311c" providerId="ADAL" clId="{1FE71F4D-2AFD-4838-AD3C-62D890D2AB41}" dt="2023-01-28T09:45:56.774" v="21550" actId="5793"/>
          <ac:spMkLst>
            <pc:docMk/>
            <pc:sldMk cId="2900435530" sldId="701"/>
            <ac:spMk id="3" creationId="{89621934-46F7-A751-6294-3A08B84E863E}"/>
          </ac:spMkLst>
        </pc:spChg>
      </pc:sldChg>
      <pc:sldChg chg="modSp add mod">
        <pc:chgData name="Matthieu De Mari" userId="dfb708c9-d8dc-439f-9a3b-c772bf4a311c" providerId="ADAL" clId="{1FE71F4D-2AFD-4838-AD3C-62D890D2AB41}" dt="2023-01-28T09:46:26.788" v="21564" actId="20577"/>
        <pc:sldMkLst>
          <pc:docMk/>
          <pc:sldMk cId="760391290" sldId="702"/>
        </pc:sldMkLst>
        <pc:spChg chg="mod">
          <ac:chgData name="Matthieu De Mari" userId="dfb708c9-d8dc-439f-9a3b-c772bf4a311c" providerId="ADAL" clId="{1FE71F4D-2AFD-4838-AD3C-62D890D2AB41}" dt="2023-01-28T09:46:26.788" v="21564" actId="20577"/>
          <ac:spMkLst>
            <pc:docMk/>
            <pc:sldMk cId="760391290" sldId="702"/>
            <ac:spMk id="3" creationId="{89621934-46F7-A751-6294-3A08B84E863E}"/>
          </ac:spMkLst>
        </pc:spChg>
      </pc:sldChg>
      <pc:sldChg chg="addSp delSp modSp add mod">
        <pc:chgData name="Matthieu De Mari" userId="dfb708c9-d8dc-439f-9a3b-c772bf4a311c" providerId="ADAL" clId="{1FE71F4D-2AFD-4838-AD3C-62D890D2AB41}" dt="2023-01-28T09:47:27.013" v="21572" actId="1076"/>
        <pc:sldMkLst>
          <pc:docMk/>
          <pc:sldMk cId="461197934" sldId="703"/>
        </pc:sldMkLst>
        <pc:spChg chg="del">
          <ac:chgData name="Matthieu De Mari" userId="dfb708c9-d8dc-439f-9a3b-c772bf4a311c" providerId="ADAL" clId="{1FE71F4D-2AFD-4838-AD3C-62D890D2AB41}" dt="2023-01-28T09:47:14.372" v="21566" actId="478"/>
          <ac:spMkLst>
            <pc:docMk/>
            <pc:sldMk cId="461197934" sldId="703"/>
            <ac:spMk id="3" creationId="{89621934-46F7-A751-6294-3A08B84E863E}"/>
          </ac:spMkLst>
        </pc:spChg>
        <pc:spChg chg="add del mod">
          <ac:chgData name="Matthieu De Mari" userId="dfb708c9-d8dc-439f-9a3b-c772bf4a311c" providerId="ADAL" clId="{1FE71F4D-2AFD-4838-AD3C-62D890D2AB41}" dt="2023-01-28T09:47:17.525" v="21567" actId="478"/>
          <ac:spMkLst>
            <pc:docMk/>
            <pc:sldMk cId="461197934" sldId="703"/>
            <ac:spMk id="5" creationId="{0F3EFD27-2BB7-1044-2F45-7B36AD8A59A9}"/>
          </ac:spMkLst>
        </pc:spChg>
        <pc:picChg chg="add mod">
          <ac:chgData name="Matthieu De Mari" userId="dfb708c9-d8dc-439f-9a3b-c772bf4a311c" providerId="ADAL" clId="{1FE71F4D-2AFD-4838-AD3C-62D890D2AB41}" dt="2023-01-28T09:47:27.013" v="21572" actId="1076"/>
          <ac:picMkLst>
            <pc:docMk/>
            <pc:sldMk cId="461197934" sldId="703"/>
            <ac:picMk id="7" creationId="{FCA99C8F-2D8C-D808-47C5-301DF456AAA4}"/>
          </ac:picMkLst>
        </pc:picChg>
      </pc:sldChg>
      <pc:sldChg chg="addSp delSp modSp new mod">
        <pc:chgData name="Matthieu De Mari" userId="dfb708c9-d8dc-439f-9a3b-c772bf4a311c" providerId="ADAL" clId="{1FE71F4D-2AFD-4838-AD3C-62D890D2AB41}" dt="2023-01-28T09:51:10.948" v="21635" actId="1076"/>
        <pc:sldMkLst>
          <pc:docMk/>
          <pc:sldMk cId="1199445996" sldId="704"/>
        </pc:sldMkLst>
        <pc:spChg chg="mod">
          <ac:chgData name="Matthieu De Mari" userId="dfb708c9-d8dc-439f-9a3b-c772bf4a311c" providerId="ADAL" clId="{1FE71F4D-2AFD-4838-AD3C-62D890D2AB41}" dt="2023-01-28T09:51:02.979" v="21631" actId="20577"/>
          <ac:spMkLst>
            <pc:docMk/>
            <pc:sldMk cId="1199445996" sldId="704"/>
            <ac:spMk id="2" creationId="{0557ECF0-2A56-9939-54BE-EC1B880E3905}"/>
          </ac:spMkLst>
        </pc:spChg>
        <pc:spChg chg="del">
          <ac:chgData name="Matthieu De Mari" userId="dfb708c9-d8dc-439f-9a3b-c772bf4a311c" providerId="ADAL" clId="{1FE71F4D-2AFD-4838-AD3C-62D890D2AB41}" dt="2023-01-28T09:51:05.387" v="21632" actId="478"/>
          <ac:spMkLst>
            <pc:docMk/>
            <pc:sldMk cId="1199445996" sldId="704"/>
            <ac:spMk id="3" creationId="{8ED58D50-36A7-6C3D-1DE8-59A31D412D67}"/>
          </ac:spMkLst>
        </pc:spChg>
        <pc:picChg chg="add mod">
          <ac:chgData name="Matthieu De Mari" userId="dfb708c9-d8dc-439f-9a3b-c772bf4a311c" providerId="ADAL" clId="{1FE71F4D-2AFD-4838-AD3C-62D890D2AB41}" dt="2023-01-28T09:51:10.948" v="21635" actId="1076"/>
          <ac:picMkLst>
            <pc:docMk/>
            <pc:sldMk cId="1199445996" sldId="704"/>
            <ac:picMk id="5" creationId="{3C86790D-0F37-EC61-CC63-DAD26003AA06}"/>
          </ac:picMkLst>
        </pc:picChg>
      </pc:sldChg>
      <pc:sldChg chg="addSp delSp modSp add mod">
        <pc:chgData name="Matthieu De Mari" userId="dfb708c9-d8dc-439f-9a3b-c772bf4a311c" providerId="ADAL" clId="{1FE71F4D-2AFD-4838-AD3C-62D890D2AB41}" dt="2023-01-28T09:51:53.134" v="21707" actId="1076"/>
        <pc:sldMkLst>
          <pc:docMk/>
          <pc:sldMk cId="3621017340" sldId="705"/>
        </pc:sldMkLst>
        <pc:spChg chg="mod">
          <ac:chgData name="Matthieu De Mari" userId="dfb708c9-d8dc-439f-9a3b-c772bf4a311c" providerId="ADAL" clId="{1FE71F4D-2AFD-4838-AD3C-62D890D2AB41}" dt="2023-01-28T09:51:32.162" v="21703" actId="20577"/>
          <ac:spMkLst>
            <pc:docMk/>
            <pc:sldMk cId="3621017340" sldId="705"/>
            <ac:spMk id="2" creationId="{0557ECF0-2A56-9939-54BE-EC1B880E3905}"/>
          </ac:spMkLst>
        </pc:spChg>
        <pc:picChg chg="add mod">
          <ac:chgData name="Matthieu De Mari" userId="dfb708c9-d8dc-439f-9a3b-c772bf4a311c" providerId="ADAL" clId="{1FE71F4D-2AFD-4838-AD3C-62D890D2AB41}" dt="2023-01-28T09:51:53.134" v="21707" actId="1076"/>
          <ac:picMkLst>
            <pc:docMk/>
            <pc:sldMk cId="3621017340" sldId="705"/>
            <ac:picMk id="4" creationId="{A4D323F2-8A59-261F-D2E8-51633769938A}"/>
          </ac:picMkLst>
        </pc:picChg>
        <pc:picChg chg="del">
          <ac:chgData name="Matthieu De Mari" userId="dfb708c9-d8dc-439f-9a3b-c772bf4a311c" providerId="ADAL" clId="{1FE71F4D-2AFD-4838-AD3C-62D890D2AB41}" dt="2023-01-28T09:51:15.864" v="21637" actId="478"/>
          <ac:picMkLst>
            <pc:docMk/>
            <pc:sldMk cId="3621017340" sldId="705"/>
            <ac:picMk id="5" creationId="{3C86790D-0F37-EC61-CC63-DAD26003AA06}"/>
          </ac:picMkLst>
        </pc:picChg>
      </pc:sldChg>
      <pc:sldChg chg="addSp delSp modSp add mod">
        <pc:chgData name="Matthieu De Mari" userId="dfb708c9-d8dc-439f-9a3b-c772bf4a311c" providerId="ADAL" clId="{1FE71F4D-2AFD-4838-AD3C-62D890D2AB41}" dt="2023-01-28T10:05:51.038" v="22565" actId="1036"/>
        <pc:sldMkLst>
          <pc:docMk/>
          <pc:sldMk cId="3364363566" sldId="706"/>
        </pc:sldMkLst>
        <pc:spChg chg="mod">
          <ac:chgData name="Matthieu De Mari" userId="dfb708c9-d8dc-439f-9a3b-c772bf4a311c" providerId="ADAL" clId="{1FE71F4D-2AFD-4838-AD3C-62D890D2AB41}" dt="2023-01-28T10:05:36.368" v="22488" actId="20577"/>
          <ac:spMkLst>
            <pc:docMk/>
            <pc:sldMk cId="3364363566" sldId="706"/>
            <ac:spMk id="2" creationId="{51CCEA2B-538F-66AB-DFA9-BC0E1EBE5785}"/>
          </ac:spMkLst>
        </pc:spChg>
        <pc:spChg chg="del">
          <ac:chgData name="Matthieu De Mari" userId="dfb708c9-d8dc-439f-9a3b-c772bf4a311c" providerId="ADAL" clId="{1FE71F4D-2AFD-4838-AD3C-62D890D2AB41}" dt="2023-01-28T09:59:59.270" v="22056" actId="478"/>
          <ac:spMkLst>
            <pc:docMk/>
            <pc:sldMk cId="3364363566" sldId="706"/>
            <ac:spMk id="3" creationId="{9414D856-CCB6-9C34-899E-47E2CC181A18}"/>
          </ac:spMkLst>
        </pc:spChg>
        <pc:spChg chg="del">
          <ac:chgData name="Matthieu De Mari" userId="dfb708c9-d8dc-439f-9a3b-c772bf4a311c" providerId="ADAL" clId="{1FE71F4D-2AFD-4838-AD3C-62D890D2AB41}" dt="2023-01-28T10:00:00.014" v="22057" actId="478"/>
          <ac:spMkLst>
            <pc:docMk/>
            <pc:sldMk cId="3364363566" sldId="706"/>
            <ac:spMk id="4" creationId="{2A14B826-76A1-4C74-2CF3-31C48D1B320E}"/>
          </ac:spMkLst>
        </pc:spChg>
        <pc:spChg chg="add del mod">
          <ac:chgData name="Matthieu De Mari" userId="dfb708c9-d8dc-439f-9a3b-c772bf4a311c" providerId="ADAL" clId="{1FE71F4D-2AFD-4838-AD3C-62D890D2AB41}" dt="2023-01-28T10:00:01.024" v="22058" actId="478"/>
          <ac:spMkLst>
            <pc:docMk/>
            <pc:sldMk cId="3364363566" sldId="706"/>
            <ac:spMk id="6" creationId="{B0F7F0D9-8B7F-FBF1-6645-5E3E843E8E52}"/>
          </ac:spMkLst>
        </pc:spChg>
        <pc:spChg chg="add del mod">
          <ac:chgData name="Matthieu De Mari" userId="dfb708c9-d8dc-439f-9a3b-c772bf4a311c" providerId="ADAL" clId="{1FE71F4D-2AFD-4838-AD3C-62D890D2AB41}" dt="2023-01-28T10:00:01.339" v="22059" actId="478"/>
          <ac:spMkLst>
            <pc:docMk/>
            <pc:sldMk cId="3364363566" sldId="706"/>
            <ac:spMk id="8" creationId="{ED45EA5D-5435-D439-B3C3-7F05944C7F41}"/>
          </ac:spMkLst>
        </pc:spChg>
        <pc:spChg chg="add mod">
          <ac:chgData name="Matthieu De Mari" userId="dfb708c9-d8dc-439f-9a3b-c772bf4a311c" providerId="ADAL" clId="{1FE71F4D-2AFD-4838-AD3C-62D890D2AB41}" dt="2023-01-28T10:05:42.150" v="22515" actId="1036"/>
          <ac:spMkLst>
            <pc:docMk/>
            <pc:sldMk cId="3364363566" sldId="706"/>
            <ac:spMk id="11" creationId="{3D31788E-1B71-0D0B-3D4C-4C51C9D65DCA}"/>
          </ac:spMkLst>
        </pc:spChg>
        <pc:spChg chg="add mod">
          <ac:chgData name="Matthieu De Mari" userId="dfb708c9-d8dc-439f-9a3b-c772bf4a311c" providerId="ADAL" clId="{1FE71F4D-2AFD-4838-AD3C-62D890D2AB41}" dt="2023-01-28T10:05:45.637" v="22531" actId="1036"/>
          <ac:spMkLst>
            <pc:docMk/>
            <pc:sldMk cId="3364363566" sldId="706"/>
            <ac:spMk id="12" creationId="{47E3949C-2F0C-1588-0CA7-59CDA6C0EC02}"/>
          </ac:spMkLst>
        </pc:spChg>
        <pc:spChg chg="add mod">
          <ac:chgData name="Matthieu De Mari" userId="dfb708c9-d8dc-439f-9a3b-c772bf4a311c" providerId="ADAL" clId="{1FE71F4D-2AFD-4838-AD3C-62D890D2AB41}" dt="2023-01-28T10:05:51.038" v="22565" actId="1036"/>
          <ac:spMkLst>
            <pc:docMk/>
            <pc:sldMk cId="3364363566" sldId="706"/>
            <ac:spMk id="13" creationId="{AA1CCDEF-05D4-3DE0-A3AE-255A2FA6F44C}"/>
          </ac:spMkLst>
        </pc:spChg>
        <pc:spChg chg="add mod">
          <ac:chgData name="Matthieu De Mari" userId="dfb708c9-d8dc-439f-9a3b-c772bf4a311c" providerId="ADAL" clId="{1FE71F4D-2AFD-4838-AD3C-62D890D2AB41}" dt="2023-01-28T10:02:35.866" v="22383" actId="693"/>
          <ac:spMkLst>
            <pc:docMk/>
            <pc:sldMk cId="3364363566" sldId="706"/>
            <ac:spMk id="14" creationId="{D79065EF-C45D-E2E7-C1BE-96FD8D189B69}"/>
          </ac:spMkLst>
        </pc:spChg>
        <pc:spChg chg="add mod">
          <ac:chgData name="Matthieu De Mari" userId="dfb708c9-d8dc-439f-9a3b-c772bf4a311c" providerId="ADAL" clId="{1FE71F4D-2AFD-4838-AD3C-62D890D2AB41}" dt="2023-01-28T10:03:25.607" v="22398" actId="14100"/>
          <ac:spMkLst>
            <pc:docMk/>
            <pc:sldMk cId="3364363566" sldId="706"/>
            <ac:spMk id="15" creationId="{E0C3F7F2-6509-968D-7A2D-45EF6CB6524B}"/>
          </ac:spMkLst>
        </pc:spChg>
        <pc:spChg chg="add mod">
          <ac:chgData name="Matthieu De Mari" userId="dfb708c9-d8dc-439f-9a3b-c772bf4a311c" providerId="ADAL" clId="{1FE71F4D-2AFD-4838-AD3C-62D890D2AB41}" dt="2023-01-28T10:03:35.024" v="22412" actId="1036"/>
          <ac:spMkLst>
            <pc:docMk/>
            <pc:sldMk cId="3364363566" sldId="706"/>
            <ac:spMk id="16" creationId="{E1F3F268-7E6F-8D73-96BE-D7EAB1F51298}"/>
          </ac:spMkLst>
        </pc:spChg>
        <pc:spChg chg="add mod">
          <ac:chgData name="Matthieu De Mari" userId="dfb708c9-d8dc-439f-9a3b-c772bf4a311c" providerId="ADAL" clId="{1FE71F4D-2AFD-4838-AD3C-62D890D2AB41}" dt="2023-01-28T10:03:42.768" v="22430" actId="1038"/>
          <ac:spMkLst>
            <pc:docMk/>
            <pc:sldMk cId="3364363566" sldId="706"/>
            <ac:spMk id="17" creationId="{A8D257D6-0945-EB9E-532A-BC900B613456}"/>
          </ac:spMkLst>
        </pc:spChg>
        <pc:spChg chg="add mod">
          <ac:chgData name="Matthieu De Mari" userId="dfb708c9-d8dc-439f-9a3b-c772bf4a311c" providerId="ADAL" clId="{1FE71F4D-2AFD-4838-AD3C-62D890D2AB41}" dt="2023-01-28T10:03:19.476" v="22396"/>
          <ac:spMkLst>
            <pc:docMk/>
            <pc:sldMk cId="3364363566" sldId="706"/>
            <ac:spMk id="18" creationId="{DA6CDEF7-265B-19C0-1D38-52B2A6A7E01E}"/>
          </ac:spMkLst>
        </pc:spChg>
        <pc:spChg chg="add mod">
          <ac:chgData name="Matthieu De Mari" userId="dfb708c9-d8dc-439f-9a3b-c772bf4a311c" providerId="ADAL" clId="{1FE71F4D-2AFD-4838-AD3C-62D890D2AB41}" dt="2023-01-28T10:03:59.256" v="22435" actId="1036"/>
          <ac:spMkLst>
            <pc:docMk/>
            <pc:sldMk cId="3364363566" sldId="706"/>
            <ac:spMk id="19" creationId="{3AF68576-F51F-80F6-A737-F8387A746DDB}"/>
          </ac:spMkLst>
        </pc:spChg>
        <pc:picChg chg="add mod">
          <ac:chgData name="Matthieu De Mari" userId="dfb708c9-d8dc-439f-9a3b-c772bf4a311c" providerId="ADAL" clId="{1FE71F4D-2AFD-4838-AD3C-62D890D2AB41}" dt="2023-01-28T10:00:23.683" v="22061" actId="1076"/>
          <ac:picMkLst>
            <pc:docMk/>
            <pc:sldMk cId="3364363566" sldId="706"/>
            <ac:picMk id="10" creationId="{9BBBD92E-53F1-023E-17E4-152F2A71E427}"/>
          </ac:picMkLst>
        </pc:picChg>
      </pc:sldChg>
      <pc:sldChg chg="addSp delSp modSp new mod modClrScheme chgLayout">
        <pc:chgData name="Matthieu De Mari" userId="dfb708c9-d8dc-439f-9a3b-c772bf4a311c" providerId="ADAL" clId="{1FE71F4D-2AFD-4838-AD3C-62D890D2AB41}" dt="2023-01-30T02:24:42.108" v="24628" actId="20577"/>
        <pc:sldMkLst>
          <pc:docMk/>
          <pc:sldMk cId="2839706738" sldId="707"/>
        </pc:sldMkLst>
        <pc:spChg chg="mod ord">
          <ac:chgData name="Matthieu De Mari" userId="dfb708c9-d8dc-439f-9a3b-c772bf4a311c" providerId="ADAL" clId="{1FE71F4D-2AFD-4838-AD3C-62D890D2AB41}" dt="2023-01-30T02:24:21.992" v="24600" actId="20577"/>
          <ac:spMkLst>
            <pc:docMk/>
            <pc:sldMk cId="2839706738" sldId="707"/>
            <ac:spMk id="2" creationId="{FAAC2759-F8AB-AA46-0AE4-72B27C6D4A10}"/>
          </ac:spMkLst>
        </pc:spChg>
        <pc:spChg chg="mod ord">
          <ac:chgData name="Matthieu De Mari" userId="dfb708c9-d8dc-439f-9a3b-c772bf4a311c" providerId="ADAL" clId="{1FE71F4D-2AFD-4838-AD3C-62D890D2AB41}" dt="2023-01-30T02:24:42.108" v="24628" actId="20577"/>
          <ac:spMkLst>
            <pc:docMk/>
            <pc:sldMk cId="2839706738" sldId="707"/>
            <ac:spMk id="3" creationId="{96FA9154-8357-5DC7-E5FE-55312619F8DE}"/>
          </ac:spMkLst>
        </pc:spChg>
        <pc:spChg chg="add del mod ord">
          <ac:chgData name="Matthieu De Mari" userId="dfb708c9-d8dc-439f-9a3b-c772bf4a311c" providerId="ADAL" clId="{1FE71F4D-2AFD-4838-AD3C-62D890D2AB41}" dt="2023-01-30T02:24:02.435" v="24589" actId="478"/>
          <ac:spMkLst>
            <pc:docMk/>
            <pc:sldMk cId="2839706738" sldId="707"/>
            <ac:spMk id="4" creationId="{084E9296-F60E-B933-3EB0-C3DB4E2B9515}"/>
          </ac:spMkLst>
        </pc:spChg>
        <pc:picChg chg="add mod">
          <ac:chgData name="Matthieu De Mari" userId="dfb708c9-d8dc-439f-9a3b-c772bf4a311c" providerId="ADAL" clId="{1FE71F4D-2AFD-4838-AD3C-62D890D2AB41}" dt="2023-01-30T02:24:08.216" v="24592" actId="14100"/>
          <ac:picMkLst>
            <pc:docMk/>
            <pc:sldMk cId="2839706738" sldId="707"/>
            <ac:picMk id="6" creationId="{05BEA049-9A5E-EF72-FEF9-BB9BD89E7A05}"/>
          </ac:picMkLst>
        </pc:picChg>
      </pc:sldChg>
      <pc:sldChg chg="modSp add mod">
        <pc:chgData name="Matthieu De Mari" userId="dfb708c9-d8dc-439f-9a3b-c772bf4a311c" providerId="ADAL" clId="{1FE71F4D-2AFD-4838-AD3C-62D890D2AB41}" dt="2023-01-30T02:21:51.613" v="24418" actId="20577"/>
        <pc:sldMkLst>
          <pc:docMk/>
          <pc:sldMk cId="886300301" sldId="708"/>
        </pc:sldMkLst>
        <pc:spChg chg="mod">
          <ac:chgData name="Matthieu De Mari" userId="dfb708c9-d8dc-439f-9a3b-c772bf4a311c" providerId="ADAL" clId="{1FE71F4D-2AFD-4838-AD3C-62D890D2AB41}" dt="2023-01-30T01:49:35.752" v="23135" actId="20577"/>
          <ac:spMkLst>
            <pc:docMk/>
            <pc:sldMk cId="886300301" sldId="708"/>
            <ac:spMk id="2" creationId="{51CCEA2B-538F-66AB-DFA9-BC0E1EBE5785}"/>
          </ac:spMkLst>
        </pc:spChg>
        <pc:spChg chg="mod">
          <ac:chgData name="Matthieu De Mari" userId="dfb708c9-d8dc-439f-9a3b-c772bf4a311c" providerId="ADAL" clId="{1FE71F4D-2AFD-4838-AD3C-62D890D2AB41}" dt="2023-01-30T02:21:51.613" v="24418" actId="20577"/>
          <ac:spMkLst>
            <pc:docMk/>
            <pc:sldMk cId="886300301" sldId="708"/>
            <ac:spMk id="3" creationId="{9414D856-CCB6-9C34-899E-47E2CC181A18}"/>
          </ac:spMkLst>
        </pc:spChg>
        <pc:spChg chg="mod">
          <ac:chgData name="Matthieu De Mari" userId="dfb708c9-d8dc-439f-9a3b-c772bf4a311c" providerId="ADAL" clId="{1FE71F4D-2AFD-4838-AD3C-62D890D2AB41}" dt="2023-01-30T01:57:24.579" v="23288" actId="20577"/>
          <ac:spMkLst>
            <pc:docMk/>
            <pc:sldMk cId="886300301" sldId="708"/>
            <ac:spMk id="4" creationId="{2A14B826-76A1-4C74-2CF3-31C48D1B320E}"/>
          </ac:spMkLst>
        </pc:spChg>
      </pc:sldChg>
      <pc:sldChg chg="addSp delSp modSp add mod">
        <pc:chgData name="Matthieu De Mari" userId="dfb708c9-d8dc-439f-9a3b-c772bf4a311c" providerId="ADAL" clId="{1FE71F4D-2AFD-4838-AD3C-62D890D2AB41}" dt="2023-01-30T01:59:29.747" v="23447" actId="14100"/>
        <pc:sldMkLst>
          <pc:docMk/>
          <pc:sldMk cId="1193678850" sldId="709"/>
        </pc:sldMkLst>
        <pc:spChg chg="mod">
          <ac:chgData name="Matthieu De Mari" userId="dfb708c9-d8dc-439f-9a3b-c772bf4a311c" providerId="ADAL" clId="{1FE71F4D-2AFD-4838-AD3C-62D890D2AB41}" dt="2023-01-30T01:58:02.575" v="23308"/>
          <ac:spMkLst>
            <pc:docMk/>
            <pc:sldMk cId="1193678850" sldId="709"/>
            <ac:spMk id="2" creationId="{51CCEA2B-538F-66AB-DFA9-BC0E1EBE5785}"/>
          </ac:spMkLst>
        </pc:spChg>
        <pc:spChg chg="add mod">
          <ac:chgData name="Matthieu De Mari" userId="dfb708c9-d8dc-439f-9a3b-c772bf4a311c" providerId="ADAL" clId="{1FE71F4D-2AFD-4838-AD3C-62D890D2AB41}" dt="2023-01-30T01:59:29.747" v="23447" actId="14100"/>
          <ac:spMkLst>
            <pc:docMk/>
            <pc:sldMk cId="1193678850" sldId="709"/>
            <ac:spMk id="5" creationId="{2D9FA7AF-A96D-8F84-519F-66A100C4B18F}"/>
          </ac:spMkLst>
        </pc:spChg>
        <pc:spChg chg="del">
          <ac:chgData name="Matthieu De Mari" userId="dfb708c9-d8dc-439f-9a3b-c772bf4a311c" providerId="ADAL" clId="{1FE71F4D-2AFD-4838-AD3C-62D890D2AB41}" dt="2023-01-30T01:59:11.936" v="23443" actId="478"/>
          <ac:spMkLst>
            <pc:docMk/>
            <pc:sldMk cId="1193678850" sldId="709"/>
            <ac:spMk id="11" creationId="{3D31788E-1B71-0D0B-3D4C-4C51C9D65DCA}"/>
          </ac:spMkLst>
        </pc:spChg>
        <pc:spChg chg="del">
          <ac:chgData name="Matthieu De Mari" userId="dfb708c9-d8dc-439f-9a3b-c772bf4a311c" providerId="ADAL" clId="{1FE71F4D-2AFD-4838-AD3C-62D890D2AB41}" dt="2023-01-30T01:59:11.007" v="23442" actId="478"/>
          <ac:spMkLst>
            <pc:docMk/>
            <pc:sldMk cId="1193678850" sldId="709"/>
            <ac:spMk id="12" creationId="{47E3949C-2F0C-1588-0CA7-59CDA6C0EC02}"/>
          </ac:spMkLst>
        </pc:spChg>
        <pc:spChg chg="mod">
          <ac:chgData name="Matthieu De Mari" userId="dfb708c9-d8dc-439f-9a3b-c772bf4a311c" providerId="ADAL" clId="{1FE71F4D-2AFD-4838-AD3C-62D890D2AB41}" dt="2023-01-30T01:59:15.726" v="23444" actId="1076"/>
          <ac:spMkLst>
            <pc:docMk/>
            <pc:sldMk cId="1193678850" sldId="709"/>
            <ac:spMk id="13" creationId="{AA1CCDEF-05D4-3DE0-A3AE-255A2FA6F44C}"/>
          </ac:spMkLst>
        </pc:spChg>
        <pc:spChg chg="del">
          <ac:chgData name="Matthieu De Mari" userId="dfb708c9-d8dc-439f-9a3b-c772bf4a311c" providerId="ADAL" clId="{1FE71F4D-2AFD-4838-AD3C-62D890D2AB41}" dt="2023-01-30T01:58:26.762" v="23310" actId="478"/>
          <ac:spMkLst>
            <pc:docMk/>
            <pc:sldMk cId="1193678850" sldId="709"/>
            <ac:spMk id="14" creationId="{D79065EF-C45D-E2E7-C1BE-96FD8D189B69}"/>
          </ac:spMkLst>
        </pc:spChg>
        <pc:spChg chg="del">
          <ac:chgData name="Matthieu De Mari" userId="dfb708c9-d8dc-439f-9a3b-c772bf4a311c" providerId="ADAL" clId="{1FE71F4D-2AFD-4838-AD3C-62D890D2AB41}" dt="2023-01-30T01:58:28.510" v="23312" actId="478"/>
          <ac:spMkLst>
            <pc:docMk/>
            <pc:sldMk cId="1193678850" sldId="709"/>
            <ac:spMk id="15" creationId="{E0C3F7F2-6509-968D-7A2D-45EF6CB6524B}"/>
          </ac:spMkLst>
        </pc:spChg>
        <pc:spChg chg="del">
          <ac:chgData name="Matthieu De Mari" userId="dfb708c9-d8dc-439f-9a3b-c772bf4a311c" providerId="ADAL" clId="{1FE71F4D-2AFD-4838-AD3C-62D890D2AB41}" dt="2023-01-30T01:58:29.659" v="23313" actId="478"/>
          <ac:spMkLst>
            <pc:docMk/>
            <pc:sldMk cId="1193678850" sldId="709"/>
            <ac:spMk id="16" creationId="{E1F3F268-7E6F-8D73-96BE-D7EAB1F51298}"/>
          </ac:spMkLst>
        </pc:spChg>
        <pc:spChg chg="mod">
          <ac:chgData name="Matthieu De Mari" userId="dfb708c9-d8dc-439f-9a3b-c772bf4a311c" providerId="ADAL" clId="{1FE71F4D-2AFD-4838-AD3C-62D890D2AB41}" dt="2023-01-30T01:58:43.890" v="23325" actId="14100"/>
          <ac:spMkLst>
            <pc:docMk/>
            <pc:sldMk cId="1193678850" sldId="709"/>
            <ac:spMk id="17" creationId="{A8D257D6-0945-EB9E-532A-BC900B613456}"/>
          </ac:spMkLst>
        </pc:spChg>
        <pc:spChg chg="del">
          <ac:chgData name="Matthieu De Mari" userId="dfb708c9-d8dc-439f-9a3b-c772bf4a311c" providerId="ADAL" clId="{1FE71F4D-2AFD-4838-AD3C-62D890D2AB41}" dt="2023-01-30T01:58:27.812" v="23311" actId="478"/>
          <ac:spMkLst>
            <pc:docMk/>
            <pc:sldMk cId="1193678850" sldId="709"/>
            <ac:spMk id="19" creationId="{3AF68576-F51F-80F6-A737-F8387A746DDB}"/>
          </ac:spMkLst>
        </pc:spChg>
        <pc:picChg chg="add mod ord">
          <ac:chgData name="Matthieu De Mari" userId="dfb708c9-d8dc-439f-9a3b-c772bf4a311c" providerId="ADAL" clId="{1FE71F4D-2AFD-4838-AD3C-62D890D2AB41}" dt="2023-01-30T01:58:36.928" v="23323" actId="171"/>
          <ac:picMkLst>
            <pc:docMk/>
            <pc:sldMk cId="1193678850" sldId="709"/>
            <ac:picMk id="4" creationId="{DCA30239-32A8-ECCB-3934-0880E0EAEE2D}"/>
          </ac:picMkLst>
        </pc:picChg>
        <pc:picChg chg="del">
          <ac:chgData name="Matthieu De Mari" userId="dfb708c9-d8dc-439f-9a3b-c772bf4a311c" providerId="ADAL" clId="{1FE71F4D-2AFD-4838-AD3C-62D890D2AB41}" dt="2023-01-30T01:58:25.108" v="23309" actId="478"/>
          <ac:picMkLst>
            <pc:docMk/>
            <pc:sldMk cId="1193678850" sldId="709"/>
            <ac:picMk id="10" creationId="{9BBBD92E-53F1-023E-17E4-152F2A71E427}"/>
          </ac:picMkLst>
        </pc:picChg>
      </pc:sldChg>
      <pc:sldChg chg="modSp add mod">
        <pc:chgData name="Matthieu De Mari" userId="dfb708c9-d8dc-439f-9a3b-c772bf4a311c" providerId="ADAL" clId="{1FE71F4D-2AFD-4838-AD3C-62D890D2AB41}" dt="2023-01-30T02:21:38.669" v="24403" actId="113"/>
        <pc:sldMkLst>
          <pc:docMk/>
          <pc:sldMk cId="2174010932" sldId="710"/>
        </pc:sldMkLst>
        <pc:spChg chg="mod">
          <ac:chgData name="Matthieu De Mari" userId="dfb708c9-d8dc-439f-9a3b-c772bf4a311c" providerId="ADAL" clId="{1FE71F4D-2AFD-4838-AD3C-62D890D2AB41}" dt="2023-01-30T02:01:14.676" v="23451" actId="20577"/>
          <ac:spMkLst>
            <pc:docMk/>
            <pc:sldMk cId="2174010932" sldId="710"/>
            <ac:spMk id="2" creationId="{51CCEA2B-538F-66AB-DFA9-BC0E1EBE5785}"/>
          </ac:spMkLst>
        </pc:spChg>
        <pc:spChg chg="mod">
          <ac:chgData name="Matthieu De Mari" userId="dfb708c9-d8dc-439f-9a3b-c772bf4a311c" providerId="ADAL" clId="{1FE71F4D-2AFD-4838-AD3C-62D890D2AB41}" dt="2023-01-30T02:21:38.669" v="24403" actId="113"/>
          <ac:spMkLst>
            <pc:docMk/>
            <pc:sldMk cId="2174010932" sldId="710"/>
            <ac:spMk id="3" creationId="{9414D856-CCB6-9C34-899E-47E2CC181A18}"/>
          </ac:spMkLst>
        </pc:spChg>
        <pc:spChg chg="mod">
          <ac:chgData name="Matthieu De Mari" userId="dfb708c9-d8dc-439f-9a3b-c772bf4a311c" providerId="ADAL" clId="{1FE71F4D-2AFD-4838-AD3C-62D890D2AB41}" dt="2023-01-30T02:07:40.201" v="23871" actId="20577"/>
          <ac:spMkLst>
            <pc:docMk/>
            <pc:sldMk cId="2174010932" sldId="710"/>
            <ac:spMk id="4" creationId="{2A14B826-76A1-4C74-2CF3-31C48D1B320E}"/>
          </ac:spMkLst>
        </pc:spChg>
      </pc:sldChg>
      <pc:sldChg chg="addSp delSp modSp add mod">
        <pc:chgData name="Matthieu De Mari" userId="dfb708c9-d8dc-439f-9a3b-c772bf4a311c" providerId="ADAL" clId="{1FE71F4D-2AFD-4838-AD3C-62D890D2AB41}" dt="2023-01-30T02:13:53.093" v="24272" actId="5793"/>
        <pc:sldMkLst>
          <pc:docMk/>
          <pc:sldMk cId="2852060684" sldId="711"/>
        </pc:sldMkLst>
        <pc:spChg chg="mod">
          <ac:chgData name="Matthieu De Mari" userId="dfb708c9-d8dc-439f-9a3b-c772bf4a311c" providerId="ADAL" clId="{1FE71F4D-2AFD-4838-AD3C-62D890D2AB41}" dt="2023-01-30T02:11:53.321" v="24115" actId="20577"/>
          <ac:spMkLst>
            <pc:docMk/>
            <pc:sldMk cId="2852060684" sldId="711"/>
            <ac:spMk id="2" creationId="{51CCEA2B-538F-66AB-DFA9-BC0E1EBE5785}"/>
          </ac:spMkLst>
        </pc:spChg>
        <pc:spChg chg="del mod">
          <ac:chgData name="Matthieu De Mari" userId="dfb708c9-d8dc-439f-9a3b-c772bf4a311c" providerId="ADAL" clId="{1FE71F4D-2AFD-4838-AD3C-62D890D2AB41}" dt="2023-01-30T02:12:02.903" v="24123" actId="478"/>
          <ac:spMkLst>
            <pc:docMk/>
            <pc:sldMk cId="2852060684" sldId="711"/>
            <ac:spMk id="11" creationId="{3D31788E-1B71-0D0B-3D4C-4C51C9D65DCA}"/>
          </ac:spMkLst>
        </pc:spChg>
        <pc:spChg chg="del">
          <ac:chgData name="Matthieu De Mari" userId="dfb708c9-d8dc-439f-9a3b-c772bf4a311c" providerId="ADAL" clId="{1FE71F4D-2AFD-4838-AD3C-62D890D2AB41}" dt="2023-01-30T02:12:01.919" v="24121" actId="478"/>
          <ac:spMkLst>
            <pc:docMk/>
            <pc:sldMk cId="2852060684" sldId="711"/>
            <ac:spMk id="12" creationId="{47E3949C-2F0C-1588-0CA7-59CDA6C0EC02}"/>
          </ac:spMkLst>
        </pc:spChg>
        <pc:spChg chg="mod">
          <ac:chgData name="Matthieu De Mari" userId="dfb708c9-d8dc-439f-9a3b-c772bf4a311c" providerId="ADAL" clId="{1FE71F4D-2AFD-4838-AD3C-62D890D2AB41}" dt="2023-01-30T02:13:53.093" v="24272" actId="5793"/>
          <ac:spMkLst>
            <pc:docMk/>
            <pc:sldMk cId="2852060684" sldId="711"/>
            <ac:spMk id="13" creationId="{AA1CCDEF-05D4-3DE0-A3AE-255A2FA6F44C}"/>
          </ac:spMkLst>
        </pc:spChg>
        <pc:spChg chg="del">
          <ac:chgData name="Matthieu De Mari" userId="dfb708c9-d8dc-439f-9a3b-c772bf4a311c" providerId="ADAL" clId="{1FE71F4D-2AFD-4838-AD3C-62D890D2AB41}" dt="2023-01-30T02:11:57.461" v="24117" actId="478"/>
          <ac:spMkLst>
            <pc:docMk/>
            <pc:sldMk cId="2852060684" sldId="711"/>
            <ac:spMk id="14" creationId="{D79065EF-C45D-E2E7-C1BE-96FD8D189B69}"/>
          </ac:spMkLst>
        </pc:spChg>
        <pc:spChg chg="del">
          <ac:chgData name="Matthieu De Mari" userId="dfb708c9-d8dc-439f-9a3b-c772bf4a311c" providerId="ADAL" clId="{1FE71F4D-2AFD-4838-AD3C-62D890D2AB41}" dt="2023-01-30T02:12:00.300" v="24120" actId="478"/>
          <ac:spMkLst>
            <pc:docMk/>
            <pc:sldMk cId="2852060684" sldId="711"/>
            <ac:spMk id="15" creationId="{E0C3F7F2-6509-968D-7A2D-45EF6CB6524B}"/>
          </ac:spMkLst>
        </pc:spChg>
        <pc:spChg chg="del">
          <ac:chgData name="Matthieu De Mari" userId="dfb708c9-d8dc-439f-9a3b-c772bf4a311c" providerId="ADAL" clId="{1FE71F4D-2AFD-4838-AD3C-62D890D2AB41}" dt="2023-01-30T02:11:58.113" v="24118" actId="478"/>
          <ac:spMkLst>
            <pc:docMk/>
            <pc:sldMk cId="2852060684" sldId="711"/>
            <ac:spMk id="16" creationId="{E1F3F268-7E6F-8D73-96BE-D7EAB1F51298}"/>
          </ac:spMkLst>
        </pc:spChg>
        <pc:spChg chg="add del mod">
          <ac:chgData name="Matthieu De Mari" userId="dfb708c9-d8dc-439f-9a3b-c772bf4a311c" providerId="ADAL" clId="{1FE71F4D-2AFD-4838-AD3C-62D890D2AB41}" dt="2023-01-30T02:13:15.141" v="24139" actId="14100"/>
          <ac:spMkLst>
            <pc:docMk/>
            <pc:sldMk cId="2852060684" sldId="711"/>
            <ac:spMk id="17" creationId="{A8D257D6-0945-EB9E-532A-BC900B613456}"/>
          </ac:spMkLst>
        </pc:spChg>
        <pc:spChg chg="del">
          <ac:chgData name="Matthieu De Mari" userId="dfb708c9-d8dc-439f-9a3b-c772bf4a311c" providerId="ADAL" clId="{1FE71F4D-2AFD-4838-AD3C-62D890D2AB41}" dt="2023-01-30T02:13:17.622" v="24140" actId="478"/>
          <ac:spMkLst>
            <pc:docMk/>
            <pc:sldMk cId="2852060684" sldId="711"/>
            <ac:spMk id="18" creationId="{DA6CDEF7-265B-19C0-1D38-52B2A6A7E01E}"/>
          </ac:spMkLst>
        </pc:spChg>
        <pc:spChg chg="del">
          <ac:chgData name="Matthieu De Mari" userId="dfb708c9-d8dc-439f-9a3b-c772bf4a311c" providerId="ADAL" clId="{1FE71F4D-2AFD-4838-AD3C-62D890D2AB41}" dt="2023-01-30T02:11:59.148" v="24119" actId="478"/>
          <ac:spMkLst>
            <pc:docMk/>
            <pc:sldMk cId="2852060684" sldId="711"/>
            <ac:spMk id="19" creationId="{3AF68576-F51F-80F6-A737-F8387A746DDB}"/>
          </ac:spMkLst>
        </pc:spChg>
        <pc:picChg chg="add del mod">
          <ac:chgData name="Matthieu De Mari" userId="dfb708c9-d8dc-439f-9a3b-c772bf4a311c" providerId="ADAL" clId="{1FE71F4D-2AFD-4838-AD3C-62D890D2AB41}" dt="2023-01-30T02:12:59.223" v="24129" actId="478"/>
          <ac:picMkLst>
            <pc:docMk/>
            <pc:sldMk cId="2852060684" sldId="711"/>
            <ac:picMk id="4" creationId="{0D3414C0-16E1-3BB8-CA13-2D1191717FD1}"/>
          </ac:picMkLst>
        </pc:picChg>
        <pc:picChg chg="add mod ord">
          <ac:chgData name="Matthieu De Mari" userId="dfb708c9-d8dc-439f-9a3b-c772bf4a311c" providerId="ADAL" clId="{1FE71F4D-2AFD-4838-AD3C-62D890D2AB41}" dt="2023-01-30T02:13:07.176" v="24137" actId="171"/>
          <ac:picMkLst>
            <pc:docMk/>
            <pc:sldMk cId="2852060684" sldId="711"/>
            <ac:picMk id="6" creationId="{E5F0148E-A3E9-EFC1-5DAA-E6560BEBFABE}"/>
          </ac:picMkLst>
        </pc:picChg>
        <pc:picChg chg="del">
          <ac:chgData name="Matthieu De Mari" userId="dfb708c9-d8dc-439f-9a3b-c772bf4a311c" providerId="ADAL" clId="{1FE71F4D-2AFD-4838-AD3C-62D890D2AB41}" dt="2023-01-30T02:11:55.995" v="24116" actId="478"/>
          <ac:picMkLst>
            <pc:docMk/>
            <pc:sldMk cId="2852060684" sldId="711"/>
            <ac:picMk id="10" creationId="{9BBBD92E-53F1-023E-17E4-152F2A71E427}"/>
          </ac:picMkLst>
        </pc:picChg>
      </pc:sldChg>
      <pc:sldChg chg="modSp new mod ord">
        <pc:chgData name="Matthieu De Mari" userId="dfb708c9-d8dc-439f-9a3b-c772bf4a311c" providerId="ADAL" clId="{1FE71F4D-2AFD-4838-AD3C-62D890D2AB41}" dt="2023-01-28T10:08:49.469" v="22749"/>
        <pc:sldMkLst>
          <pc:docMk/>
          <pc:sldMk cId="2506327505" sldId="712"/>
        </pc:sldMkLst>
        <pc:spChg chg="mod">
          <ac:chgData name="Matthieu De Mari" userId="dfb708c9-d8dc-439f-9a3b-c772bf4a311c" providerId="ADAL" clId="{1FE71F4D-2AFD-4838-AD3C-62D890D2AB41}" dt="2023-01-28T10:08:17.541" v="22747" actId="20577"/>
          <ac:spMkLst>
            <pc:docMk/>
            <pc:sldMk cId="2506327505" sldId="712"/>
            <ac:spMk id="2" creationId="{2DB953A8-46C5-4F63-DA6B-594F80C97485}"/>
          </ac:spMkLst>
        </pc:spChg>
      </pc:sldChg>
      <pc:sldChg chg="add del">
        <pc:chgData name="Matthieu De Mari" userId="dfb708c9-d8dc-439f-9a3b-c772bf4a311c" providerId="ADAL" clId="{1FE71F4D-2AFD-4838-AD3C-62D890D2AB41}" dt="2023-01-30T01:35:40.188" v="22962" actId="47"/>
        <pc:sldMkLst>
          <pc:docMk/>
          <pc:sldMk cId="889471383" sldId="713"/>
        </pc:sldMkLst>
      </pc:sldChg>
      <pc:sldChg chg="addSp modSp add mod">
        <pc:chgData name="Matthieu De Mari" userId="dfb708c9-d8dc-439f-9a3b-c772bf4a311c" providerId="ADAL" clId="{1FE71F4D-2AFD-4838-AD3C-62D890D2AB41}" dt="2023-01-30T01:40:15.827" v="23029" actId="20577"/>
        <pc:sldMkLst>
          <pc:docMk/>
          <pc:sldMk cId="3738069086" sldId="713"/>
        </pc:sldMkLst>
        <pc:graphicFrameChg chg="mod">
          <ac:chgData name="Matthieu De Mari" userId="dfb708c9-d8dc-439f-9a3b-c772bf4a311c" providerId="ADAL" clId="{1FE71F4D-2AFD-4838-AD3C-62D890D2AB41}" dt="2023-01-30T01:40:15.827" v="23029" actId="20577"/>
          <ac:graphicFrameMkLst>
            <pc:docMk/>
            <pc:sldMk cId="3738069086" sldId="713"/>
            <ac:graphicFrameMk id="3" creationId="{361F7F4C-0DFE-4A7B-8B61-D7E14EB97B23}"/>
          </ac:graphicFrameMkLst>
        </pc:graphicFrameChg>
        <pc:cxnChg chg="add mod">
          <ac:chgData name="Matthieu De Mari" userId="dfb708c9-d8dc-439f-9a3b-c772bf4a311c" providerId="ADAL" clId="{1FE71F4D-2AFD-4838-AD3C-62D890D2AB41}" dt="2023-01-30T01:39:22.057" v="23005" actId="1582"/>
          <ac:cxnSpMkLst>
            <pc:docMk/>
            <pc:sldMk cId="3738069086" sldId="713"/>
            <ac:cxnSpMk id="5" creationId="{71F9FA84-31D6-1C08-4BE6-CEC3E1CABE23}"/>
          </ac:cxnSpMkLst>
        </pc:cxnChg>
        <pc:cxnChg chg="add mod">
          <ac:chgData name="Matthieu De Mari" userId="dfb708c9-d8dc-439f-9a3b-c772bf4a311c" providerId="ADAL" clId="{1FE71F4D-2AFD-4838-AD3C-62D890D2AB41}" dt="2023-01-30T01:39:29.454" v="23007" actId="1076"/>
          <ac:cxnSpMkLst>
            <pc:docMk/>
            <pc:sldMk cId="3738069086" sldId="713"/>
            <ac:cxnSpMk id="6" creationId="{3E549BA0-8559-98D6-849D-AB55780B9C62}"/>
          </ac:cxnSpMkLst>
        </pc:cxnChg>
        <pc:cxnChg chg="add mod">
          <ac:chgData name="Matthieu De Mari" userId="dfb708c9-d8dc-439f-9a3b-c772bf4a311c" providerId="ADAL" clId="{1FE71F4D-2AFD-4838-AD3C-62D890D2AB41}" dt="2023-01-30T01:39:33.381" v="23009" actId="1076"/>
          <ac:cxnSpMkLst>
            <pc:docMk/>
            <pc:sldMk cId="3738069086" sldId="713"/>
            <ac:cxnSpMk id="7" creationId="{92117E9D-CABD-7266-89A7-DFF74170CB21}"/>
          </ac:cxnSpMkLst>
        </pc:cxnChg>
        <pc:cxnChg chg="add mod">
          <ac:chgData name="Matthieu De Mari" userId="dfb708c9-d8dc-439f-9a3b-c772bf4a311c" providerId="ADAL" clId="{1FE71F4D-2AFD-4838-AD3C-62D890D2AB41}" dt="2023-01-30T01:39:37.124" v="23011" actId="1076"/>
          <ac:cxnSpMkLst>
            <pc:docMk/>
            <pc:sldMk cId="3738069086" sldId="713"/>
            <ac:cxnSpMk id="8" creationId="{07379346-9FA6-A5FF-CF9A-3986BF1FC0AA}"/>
          </ac:cxnSpMkLst>
        </pc:cxnChg>
        <pc:cxnChg chg="add mod">
          <ac:chgData name="Matthieu De Mari" userId="dfb708c9-d8dc-439f-9a3b-c772bf4a311c" providerId="ADAL" clId="{1FE71F4D-2AFD-4838-AD3C-62D890D2AB41}" dt="2023-01-30T01:39:43.301" v="23013" actId="1076"/>
          <ac:cxnSpMkLst>
            <pc:docMk/>
            <pc:sldMk cId="3738069086" sldId="713"/>
            <ac:cxnSpMk id="9" creationId="{C144772C-6B37-C844-33E2-BD62B705640E}"/>
          </ac:cxnSpMkLst>
        </pc:cxnChg>
      </pc:sldChg>
      <pc:sldChg chg="modSp add mod">
        <pc:chgData name="Matthieu De Mari" userId="dfb708c9-d8dc-439f-9a3b-c772bf4a311c" providerId="ADAL" clId="{1FE71F4D-2AFD-4838-AD3C-62D890D2AB41}" dt="2023-01-30T02:21:55.574" v="24419"/>
        <pc:sldMkLst>
          <pc:docMk/>
          <pc:sldMk cId="3349250659" sldId="714"/>
        </pc:sldMkLst>
        <pc:spChg chg="mod">
          <ac:chgData name="Matthieu De Mari" userId="dfb708c9-d8dc-439f-9a3b-c772bf4a311c" providerId="ADAL" clId="{1FE71F4D-2AFD-4838-AD3C-62D890D2AB41}" dt="2023-01-30T02:21:55.574" v="24419"/>
          <ac:spMkLst>
            <pc:docMk/>
            <pc:sldMk cId="3349250659" sldId="714"/>
            <ac:spMk id="3" creationId="{9414D856-CCB6-9C34-899E-47E2CC181A18}"/>
          </ac:spMkLst>
        </pc:spChg>
        <pc:spChg chg="mod">
          <ac:chgData name="Matthieu De Mari" userId="dfb708c9-d8dc-439f-9a3b-c772bf4a311c" providerId="ADAL" clId="{1FE71F4D-2AFD-4838-AD3C-62D890D2AB41}" dt="2023-01-30T01:57:52.793" v="23307" actId="20577"/>
          <ac:spMkLst>
            <pc:docMk/>
            <pc:sldMk cId="3349250659" sldId="714"/>
            <ac:spMk id="4" creationId="{2A14B826-76A1-4C74-2CF3-31C48D1B320E}"/>
          </ac:spMkLst>
        </pc:spChg>
      </pc:sldChg>
      <pc:sldChg chg="modSp add mod">
        <pc:chgData name="Matthieu De Mari" userId="dfb708c9-d8dc-439f-9a3b-c772bf4a311c" providerId="ADAL" clId="{1FE71F4D-2AFD-4838-AD3C-62D890D2AB41}" dt="2023-01-30T02:21:42.223" v="24404"/>
        <pc:sldMkLst>
          <pc:docMk/>
          <pc:sldMk cId="1608300019" sldId="715"/>
        </pc:sldMkLst>
        <pc:spChg chg="mod">
          <ac:chgData name="Matthieu De Mari" userId="dfb708c9-d8dc-439f-9a3b-c772bf4a311c" providerId="ADAL" clId="{1FE71F4D-2AFD-4838-AD3C-62D890D2AB41}" dt="2023-01-30T02:21:42.223" v="24404"/>
          <ac:spMkLst>
            <pc:docMk/>
            <pc:sldMk cId="1608300019" sldId="715"/>
            <ac:spMk id="3" creationId="{9414D856-CCB6-9C34-899E-47E2CC181A18}"/>
          </ac:spMkLst>
        </pc:spChg>
        <pc:spChg chg="mod">
          <ac:chgData name="Matthieu De Mari" userId="dfb708c9-d8dc-439f-9a3b-c772bf4a311c" providerId="ADAL" clId="{1FE71F4D-2AFD-4838-AD3C-62D890D2AB41}" dt="2023-01-30T02:11:45.775" v="24111" actId="20577"/>
          <ac:spMkLst>
            <pc:docMk/>
            <pc:sldMk cId="1608300019" sldId="715"/>
            <ac:spMk id="4" creationId="{2A14B826-76A1-4C74-2CF3-31C48D1B320E}"/>
          </ac:spMkLst>
        </pc:spChg>
      </pc:sldChg>
      <pc:sldChg chg="addSp delSp modSp add mod">
        <pc:chgData name="Matthieu De Mari" userId="dfb708c9-d8dc-439f-9a3b-c772bf4a311c" providerId="ADAL" clId="{1FE71F4D-2AFD-4838-AD3C-62D890D2AB41}" dt="2023-01-30T02:16:47.615" v="24280" actId="1076"/>
        <pc:sldMkLst>
          <pc:docMk/>
          <pc:sldMk cId="4114755130" sldId="716"/>
        </pc:sldMkLst>
        <pc:picChg chg="del">
          <ac:chgData name="Matthieu De Mari" userId="dfb708c9-d8dc-439f-9a3b-c772bf4a311c" providerId="ADAL" clId="{1FE71F4D-2AFD-4838-AD3C-62D890D2AB41}" dt="2023-01-30T02:16:42.384" v="24277" actId="478"/>
          <ac:picMkLst>
            <pc:docMk/>
            <pc:sldMk cId="4114755130" sldId="716"/>
            <ac:picMk id="4" creationId="{09D52421-3700-A878-249F-9DA49F4B79D9}"/>
          </ac:picMkLst>
        </pc:picChg>
        <pc:picChg chg="add mod">
          <ac:chgData name="Matthieu De Mari" userId="dfb708c9-d8dc-439f-9a3b-c772bf4a311c" providerId="ADAL" clId="{1FE71F4D-2AFD-4838-AD3C-62D890D2AB41}" dt="2023-01-30T02:16:47.615" v="24280" actId="1076"/>
          <ac:picMkLst>
            <pc:docMk/>
            <pc:sldMk cId="4114755130" sldId="716"/>
            <ac:picMk id="5" creationId="{793BF6F7-D370-1DB8-5C33-A9914495DE32}"/>
          </ac:picMkLst>
        </pc:picChg>
      </pc:sldChg>
      <pc:sldChg chg="modSp add mod">
        <pc:chgData name="Matthieu De Mari" userId="dfb708c9-d8dc-439f-9a3b-c772bf4a311c" providerId="ADAL" clId="{1FE71F4D-2AFD-4838-AD3C-62D890D2AB41}" dt="2023-01-30T02:21:25.321" v="24399" actId="20577"/>
        <pc:sldMkLst>
          <pc:docMk/>
          <pc:sldMk cId="1303367200" sldId="717"/>
        </pc:sldMkLst>
        <pc:spChg chg="mod">
          <ac:chgData name="Matthieu De Mari" userId="dfb708c9-d8dc-439f-9a3b-c772bf4a311c" providerId="ADAL" clId="{1FE71F4D-2AFD-4838-AD3C-62D890D2AB41}" dt="2023-01-30T02:21:25.321" v="24399" actId="20577"/>
          <ac:spMkLst>
            <pc:docMk/>
            <pc:sldMk cId="1303367200" sldId="717"/>
            <ac:spMk id="3" creationId="{C71C8DD6-14D1-44DF-9843-EFEDF44E39A2}"/>
          </ac:spMkLst>
        </pc:spChg>
      </pc:sldChg>
      <pc:sldChg chg="delSp modSp add mod modClrScheme chgLayout">
        <pc:chgData name="Matthieu De Mari" userId="dfb708c9-d8dc-439f-9a3b-c772bf4a311c" providerId="ADAL" clId="{1FE71F4D-2AFD-4838-AD3C-62D890D2AB41}" dt="2023-01-30T02:26:49.950" v="24759" actId="20577"/>
        <pc:sldMkLst>
          <pc:docMk/>
          <pc:sldMk cId="407713358" sldId="718"/>
        </pc:sldMkLst>
        <pc:spChg chg="mod ord">
          <ac:chgData name="Matthieu De Mari" userId="dfb708c9-d8dc-439f-9a3b-c772bf4a311c" providerId="ADAL" clId="{1FE71F4D-2AFD-4838-AD3C-62D890D2AB41}" dt="2023-01-30T02:26:49.950" v="24759" actId="20577"/>
          <ac:spMkLst>
            <pc:docMk/>
            <pc:sldMk cId="407713358" sldId="718"/>
            <ac:spMk id="2" creationId="{FAAC2759-F8AB-AA46-0AE4-72B27C6D4A10}"/>
          </ac:spMkLst>
        </pc:spChg>
        <pc:spChg chg="mod ord">
          <ac:chgData name="Matthieu De Mari" userId="dfb708c9-d8dc-439f-9a3b-c772bf4a311c" providerId="ADAL" clId="{1FE71F4D-2AFD-4838-AD3C-62D890D2AB41}" dt="2023-01-30T02:26:45.103" v="24757" actId="113"/>
          <ac:spMkLst>
            <pc:docMk/>
            <pc:sldMk cId="407713358" sldId="718"/>
            <ac:spMk id="3" creationId="{96FA9154-8357-5DC7-E5FE-55312619F8DE}"/>
          </ac:spMkLst>
        </pc:spChg>
        <pc:picChg chg="del">
          <ac:chgData name="Matthieu De Mari" userId="dfb708c9-d8dc-439f-9a3b-c772bf4a311c" providerId="ADAL" clId="{1FE71F4D-2AFD-4838-AD3C-62D890D2AB41}" dt="2023-01-30T02:25:48.658" v="24635" actId="478"/>
          <ac:picMkLst>
            <pc:docMk/>
            <pc:sldMk cId="407713358" sldId="718"/>
            <ac:picMk id="6" creationId="{05BEA049-9A5E-EF72-FEF9-BB9BD89E7A05}"/>
          </ac:picMkLst>
        </pc:picChg>
      </pc:sldChg>
    </pc:docChg>
  </pc:docChgLst>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pChg chg="mod ord">
          <ac:chgData name="Matthieu De Mari" userId="dfb708c9-d8dc-439f-9a3b-c772bf4a311c" providerId="ADAL" clId="{8EE40018-26BD-4A7B-8D17-70AC8417C2D0}" dt="2022-11-16T09:39:42.812" v="8115" actId="700"/>
          <ac:spMkLst>
            <pc:docMk/>
            <pc:sldMk cId="1694737057" sldId="276"/>
            <ac:spMk id="2" creationId="{9D47626C-E353-4DDB-8BFA-C92B0BFB9FBE}"/>
          </ac:spMkLst>
        </pc:spChg>
        <pc:spChg chg="mod ord">
          <ac:chgData name="Matthieu De Mari" userId="dfb708c9-d8dc-439f-9a3b-c772bf4a311c" providerId="ADAL" clId="{8EE40018-26BD-4A7B-8D17-70AC8417C2D0}" dt="2022-11-16T09:39:46.249" v="8120" actId="27636"/>
          <ac:spMkLst>
            <pc:docMk/>
            <pc:sldMk cId="1694737057" sldId="276"/>
            <ac:spMk id="3" creationId="{C9C64C1D-F89A-4578-B4F7-6181FAC67178}"/>
          </ac:spMkLst>
        </pc:spChg>
        <pc:spChg chg="add del mod ord">
          <ac:chgData name="Matthieu De Mari" userId="dfb708c9-d8dc-439f-9a3b-c772bf4a311c" providerId="ADAL" clId="{8EE40018-26BD-4A7B-8D17-70AC8417C2D0}" dt="2022-11-16T09:39:48.465" v="8121" actId="478"/>
          <ac:spMkLst>
            <pc:docMk/>
            <pc:sldMk cId="1694737057" sldId="276"/>
            <ac:spMk id="9" creationId="{CC3C668D-AB02-00DE-3408-BD63DC881DF4}"/>
          </ac:spMkLst>
        </pc:spChg>
        <pc:graphicFrameChg chg="del">
          <ac:chgData name="Matthieu De Mari" userId="dfb708c9-d8dc-439f-9a3b-c772bf4a311c" providerId="ADAL" clId="{8EE40018-26BD-4A7B-8D17-70AC8417C2D0}" dt="2022-11-16T09:25:35.314" v="7615" actId="478"/>
          <ac:graphicFrameMkLst>
            <pc:docMk/>
            <pc:sldMk cId="1694737057" sldId="276"/>
            <ac:graphicFrameMk id="6" creationId="{98D1E9F9-BF69-4D73-B742-5976F3A45C73}"/>
          </ac:graphicFrameMkLst>
        </pc:graphicFrameChg>
        <pc:picChg chg="add mod">
          <ac:chgData name="Matthieu De Mari" userId="dfb708c9-d8dc-439f-9a3b-c772bf4a311c" providerId="ADAL" clId="{8EE40018-26BD-4A7B-8D17-70AC8417C2D0}" dt="2022-11-16T09:28:34.314" v="7831" actId="1076"/>
          <ac:picMkLst>
            <pc:docMk/>
            <pc:sldMk cId="1694737057" sldId="276"/>
            <ac:picMk id="5" creationId="{2D6A91BF-E1F7-E9E5-EBE1-51D5DEB7190C}"/>
          </ac:picMkLst>
        </pc:picChg>
        <pc:picChg chg="add mod">
          <ac:chgData name="Matthieu De Mari" userId="dfb708c9-d8dc-439f-9a3b-c772bf4a311c" providerId="ADAL" clId="{8EE40018-26BD-4A7B-8D17-70AC8417C2D0}" dt="2022-11-16T09:28:31.682" v="7830" actId="14100"/>
          <ac:picMkLst>
            <pc:docMk/>
            <pc:sldMk cId="1694737057" sldId="276"/>
            <ac:picMk id="8" creationId="{27DD679B-9F39-744F-5FC7-F4FE5219B703}"/>
          </ac:picMkLst>
        </pc:picChg>
        <pc:picChg chg="del">
          <ac:chgData name="Matthieu De Mari" userId="dfb708c9-d8dc-439f-9a3b-c772bf4a311c" providerId="ADAL" clId="{8EE40018-26BD-4A7B-8D17-70AC8417C2D0}" dt="2022-11-16T09:25:36.109" v="7616" actId="478"/>
          <ac:picMkLst>
            <pc:docMk/>
            <pc:sldMk cId="1694737057" sldId="276"/>
            <ac:picMk id="2050" creationId="{AA857DA4-6482-408E-B3E3-796AE2050B23}"/>
          </ac:picMkLst>
        </pc:picChg>
        <pc:picChg chg="mod">
          <ac:chgData name="Matthieu De Mari" userId="dfb708c9-d8dc-439f-9a3b-c772bf4a311c" providerId="ADAL" clId="{8EE40018-26BD-4A7B-8D17-70AC8417C2D0}" dt="2022-11-16T09:28:07.392" v="7823" actId="1076"/>
          <ac:picMkLst>
            <pc:docMk/>
            <pc:sldMk cId="1694737057" sldId="276"/>
            <ac:picMk id="2052" creationId="{B6F46F7C-7D06-4F1E-91FE-6F09A6E4B960}"/>
          </ac:picMkLst>
        </pc:picChg>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pChg chg="mod">
          <ac:chgData name="Matthieu De Mari" userId="dfb708c9-d8dc-439f-9a3b-c772bf4a311c" providerId="ADAL" clId="{8EE40018-26BD-4A7B-8D17-70AC8417C2D0}" dt="2022-11-16T09:22:21.351" v="7479"/>
          <ac:spMkLst>
            <pc:docMk/>
            <pc:sldMk cId="2161190178" sldId="299"/>
            <ac:spMk id="2" creationId="{97C38712-EB65-4616-96D6-33BA9B87C8D3}"/>
          </ac:spMkLst>
        </pc:spChg>
        <pc:spChg chg="mod">
          <ac:chgData name="Matthieu De Mari" userId="dfb708c9-d8dc-439f-9a3b-c772bf4a311c" providerId="ADAL" clId="{8EE40018-26BD-4A7B-8D17-70AC8417C2D0}" dt="2022-11-16T09:22:51.801" v="7494" actId="20577"/>
          <ac:spMkLst>
            <pc:docMk/>
            <pc:sldMk cId="2161190178" sldId="299"/>
            <ac:spMk id="4" creationId="{5399EDF6-A627-45EA-8B4E-4EB7B5AECE32}"/>
          </ac:spMkLst>
        </pc:spChg>
        <pc:spChg chg="mod">
          <ac:chgData name="Matthieu De Mari" userId="dfb708c9-d8dc-439f-9a3b-c772bf4a311c" providerId="ADAL" clId="{8EE40018-26BD-4A7B-8D17-70AC8417C2D0}" dt="2022-11-16T09:24:19.651" v="7542" actId="207"/>
          <ac:spMkLst>
            <pc:docMk/>
            <pc:sldMk cId="2161190178" sldId="299"/>
            <ac:spMk id="8" creationId="{317EBCDF-AF94-4764-9BFD-2B84E5C3F6C5}"/>
          </ac:spMkLst>
        </pc:spChg>
        <pc:graphicFrameChg chg="mod">
          <ac:chgData name="Matthieu De Mari" userId="dfb708c9-d8dc-439f-9a3b-c772bf4a311c" providerId="ADAL" clId="{8EE40018-26BD-4A7B-8D17-70AC8417C2D0}" dt="2022-11-16T09:22:38.881" v="7487" actId="20577"/>
          <ac:graphicFrameMkLst>
            <pc:docMk/>
            <pc:sldMk cId="2161190178" sldId="299"/>
            <ac:graphicFrameMk id="7" creationId="{BA152880-B18E-4280-B4E6-A8C33492EC97}"/>
          </ac:graphicFrameMkLst>
        </pc:graphicFrameChg>
        <pc:graphicFrameChg chg="mod">
          <ac:chgData name="Matthieu De Mari" userId="dfb708c9-d8dc-439f-9a3b-c772bf4a311c" providerId="ADAL" clId="{8EE40018-26BD-4A7B-8D17-70AC8417C2D0}" dt="2022-11-16T09:22:31.561" v="7483" actId="20577"/>
          <ac:graphicFrameMkLst>
            <pc:docMk/>
            <pc:sldMk cId="2161190178" sldId="299"/>
            <ac:graphicFrameMk id="9" creationId="{7E787324-96AB-4EB4-9953-71DB07B4865D}"/>
          </ac:graphicFrameMkLst>
        </pc:graphicFrameChg>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pChg chg="mod">
          <ac:chgData name="Matthieu De Mari" userId="dfb708c9-d8dc-439f-9a3b-c772bf4a311c" providerId="ADAL" clId="{8EE40018-26BD-4A7B-8D17-70AC8417C2D0}" dt="2022-11-16T09:24:05.950" v="7538"/>
          <ac:spMkLst>
            <pc:docMk/>
            <pc:sldMk cId="585312994" sldId="313"/>
            <ac:spMk id="2" creationId="{A444AB6F-5999-4074-9E40-17BB01C5731A}"/>
          </ac:spMkLst>
        </pc:spChg>
        <pc:spChg chg="mod">
          <ac:chgData name="Matthieu De Mari" userId="dfb708c9-d8dc-439f-9a3b-c772bf4a311c" providerId="ADAL" clId="{8EE40018-26BD-4A7B-8D17-70AC8417C2D0}" dt="2022-11-16T09:35:21.416" v="8065" actId="5793"/>
          <ac:spMkLst>
            <pc:docMk/>
            <pc:sldMk cId="585312994" sldId="313"/>
            <ac:spMk id="3" creationId="{8498DCDA-D7C7-42F2-ACC9-65962DF9399D}"/>
          </ac:spMkLst>
        </pc:spChg>
        <pc:spChg chg="mod">
          <ac:chgData name="Matthieu De Mari" userId="dfb708c9-d8dc-439f-9a3b-c772bf4a311c" providerId="ADAL" clId="{8EE40018-26BD-4A7B-8D17-70AC8417C2D0}" dt="2022-11-16T09:25:01.010" v="7610" actId="403"/>
          <ac:spMkLst>
            <pc:docMk/>
            <pc:sldMk cId="585312994" sldId="313"/>
            <ac:spMk id="5" creationId="{A6F6A81F-02D6-412C-BA11-892D93F00BCB}"/>
          </ac:spMkLst>
        </pc:spChg>
        <pc:spChg chg="del mod">
          <ac:chgData name="Matthieu De Mari" userId="dfb708c9-d8dc-439f-9a3b-c772bf4a311c" providerId="ADAL" clId="{8EE40018-26BD-4A7B-8D17-70AC8417C2D0}" dt="2022-11-16T09:25:15.790" v="7613" actId="478"/>
          <ac:spMkLst>
            <pc:docMk/>
            <pc:sldMk cId="585312994" sldId="313"/>
            <ac:spMk id="7" creationId="{658495B9-7D81-4995-BE71-C827D37C7801}"/>
          </ac:spMkLst>
        </pc:spChg>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pChg chg="mod ord">
          <ac:chgData name="Matthieu De Mari" userId="dfb708c9-d8dc-439f-9a3b-c772bf4a311c" providerId="ADAL" clId="{8EE40018-26BD-4A7B-8D17-70AC8417C2D0}" dt="2022-11-16T07:03:47.158" v="474" actId="700"/>
          <ac:spMkLst>
            <pc:docMk/>
            <pc:sldMk cId="2102240919" sldId="378"/>
            <ac:spMk id="2" creationId="{2B31A71E-22EF-7351-69C3-49A12FF0C15F}"/>
          </ac:spMkLst>
        </pc:spChg>
        <pc:spChg chg="del mod ord">
          <ac:chgData name="Matthieu De Mari" userId="dfb708c9-d8dc-439f-9a3b-c772bf4a311c" providerId="ADAL" clId="{8EE40018-26BD-4A7B-8D17-70AC8417C2D0}" dt="2022-11-16T06:58:33.414" v="93" actId="700"/>
          <ac:spMkLst>
            <pc:docMk/>
            <pc:sldMk cId="2102240919" sldId="378"/>
            <ac:spMk id="3" creationId="{64BCEB0E-ED6B-BD29-AFB3-ACC028F6A900}"/>
          </ac:spMkLst>
        </pc:spChg>
        <pc:spChg chg="add mod ord">
          <ac:chgData name="Matthieu De Mari" userId="dfb708c9-d8dc-439f-9a3b-c772bf4a311c" providerId="ADAL" clId="{8EE40018-26BD-4A7B-8D17-70AC8417C2D0}" dt="2022-11-16T08:24:22.958" v="6974" actId="20577"/>
          <ac:spMkLst>
            <pc:docMk/>
            <pc:sldMk cId="2102240919" sldId="378"/>
            <ac:spMk id="4" creationId="{61167C31-41F1-58EC-49B1-BE1AF7A8E13D}"/>
          </ac:spMkLst>
        </pc:spChg>
        <pc:spChg chg="add del mod ord">
          <ac:chgData name="Matthieu De Mari" userId="dfb708c9-d8dc-439f-9a3b-c772bf4a311c" providerId="ADAL" clId="{8EE40018-26BD-4A7B-8D17-70AC8417C2D0}" dt="2022-11-16T07:01:56.913" v="428" actId="478"/>
          <ac:spMkLst>
            <pc:docMk/>
            <pc:sldMk cId="2102240919" sldId="378"/>
            <ac:spMk id="5" creationId="{2E7EA135-DBC0-7020-F0E4-D357ACFA2107}"/>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pChg chg="mod">
          <ac:chgData name="Matthieu De Mari" userId="dfb708c9-d8dc-439f-9a3b-c772bf4a311c" providerId="ADAL" clId="{8EE40018-26BD-4A7B-8D17-70AC8417C2D0}" dt="2022-11-16T07:07:12.075" v="604" actId="20577"/>
          <ac:spMkLst>
            <pc:docMk/>
            <pc:sldMk cId="2869851827" sldId="379"/>
            <ac:spMk id="2" creationId="{F2941CB0-8783-AFA5-4679-4A0C84678455}"/>
          </ac:spMkLst>
        </pc:spChg>
        <pc:spChg chg="mod">
          <ac:chgData name="Matthieu De Mari" userId="dfb708c9-d8dc-439f-9a3b-c772bf4a311c" providerId="ADAL" clId="{8EE40018-26BD-4A7B-8D17-70AC8417C2D0}" dt="2022-11-16T07:12:14.976" v="1312" actId="20577"/>
          <ac:spMkLst>
            <pc:docMk/>
            <pc:sldMk cId="2869851827" sldId="379"/>
            <ac:spMk id="3" creationId="{D75CBEFE-1E34-9689-F127-9C649BD6EACA}"/>
          </ac:spMkLst>
        </pc:spChg>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pChg chg="mod ord">
          <ac:chgData name="Matthieu De Mari" userId="dfb708c9-d8dc-439f-9a3b-c772bf4a311c" providerId="ADAL" clId="{8EE40018-26BD-4A7B-8D17-70AC8417C2D0}" dt="2022-11-16T07:17:12.679" v="1534" actId="700"/>
          <ac:spMkLst>
            <pc:docMk/>
            <pc:sldMk cId="1174628089" sldId="380"/>
            <ac:spMk id="2" creationId="{5876F96E-2941-74BC-F17E-3EE0BC3A9471}"/>
          </ac:spMkLst>
        </pc:spChg>
        <pc:spChg chg="del mod ord">
          <ac:chgData name="Matthieu De Mari" userId="dfb708c9-d8dc-439f-9a3b-c772bf4a311c" providerId="ADAL" clId="{8EE40018-26BD-4A7B-8D17-70AC8417C2D0}" dt="2022-11-16T07:13:17.951" v="1334" actId="700"/>
          <ac:spMkLst>
            <pc:docMk/>
            <pc:sldMk cId="1174628089" sldId="380"/>
            <ac:spMk id="3" creationId="{B7E34928-0B58-727A-C1C8-5FE142F6CF31}"/>
          </ac:spMkLst>
        </pc:spChg>
        <pc:spChg chg="add mod ord">
          <ac:chgData name="Matthieu De Mari" userId="dfb708c9-d8dc-439f-9a3b-c772bf4a311c" providerId="ADAL" clId="{8EE40018-26BD-4A7B-8D17-70AC8417C2D0}" dt="2022-11-16T07:17:24.072" v="1538" actId="14100"/>
          <ac:spMkLst>
            <pc:docMk/>
            <pc:sldMk cId="1174628089" sldId="380"/>
            <ac:spMk id="4" creationId="{9153A28C-95D3-2045-78E8-BEAFD0347A89}"/>
          </ac:spMkLst>
        </pc:spChg>
        <pc:spChg chg="add del mod ord">
          <ac:chgData name="Matthieu De Mari" userId="dfb708c9-d8dc-439f-9a3b-c772bf4a311c" providerId="ADAL" clId="{8EE40018-26BD-4A7B-8D17-70AC8417C2D0}" dt="2022-11-16T07:13:41.635" v="1416" actId="478"/>
          <ac:spMkLst>
            <pc:docMk/>
            <pc:sldMk cId="1174628089" sldId="380"/>
            <ac:spMk id="5" creationId="{53A47B7E-628D-E95F-3840-DB22A5816440}"/>
          </ac:spMkLst>
        </pc:spChg>
        <pc:picChg chg="add mod">
          <ac:chgData name="Matthieu De Mari" userId="dfb708c9-d8dc-439f-9a3b-c772bf4a311c" providerId="ADAL" clId="{8EE40018-26BD-4A7B-8D17-70AC8417C2D0}" dt="2022-11-16T07:21:09.388" v="1556" actId="14100"/>
          <ac:picMkLst>
            <pc:docMk/>
            <pc:sldMk cId="1174628089" sldId="380"/>
            <ac:picMk id="7" creationId="{B56C8823-C103-3CE1-B38D-3C48663B4AE1}"/>
          </ac:picMkLst>
        </pc:picChg>
        <pc:picChg chg="add mod modCrop">
          <ac:chgData name="Matthieu De Mari" userId="dfb708c9-d8dc-439f-9a3b-c772bf4a311c" providerId="ADAL" clId="{8EE40018-26BD-4A7B-8D17-70AC8417C2D0}" dt="2022-11-16T07:21:24.039" v="1562" actId="1076"/>
          <ac:picMkLst>
            <pc:docMk/>
            <pc:sldMk cId="1174628089" sldId="380"/>
            <ac:picMk id="9" creationId="{27054BCD-226C-642D-79D1-F83C787B61FB}"/>
          </ac:picMkLst>
        </pc:picChg>
        <pc:picChg chg="add mod">
          <ac:chgData name="Matthieu De Mari" userId="dfb708c9-d8dc-439f-9a3b-c772bf4a311c" providerId="ADAL" clId="{8EE40018-26BD-4A7B-8D17-70AC8417C2D0}" dt="2022-11-16T07:21:21.111" v="1561" actId="1076"/>
          <ac:picMkLst>
            <pc:docMk/>
            <pc:sldMk cId="1174628089" sldId="380"/>
            <ac:picMk id="11" creationId="{3E899614-E0B3-FF83-C910-37419D7FD44A}"/>
          </ac:picMkLst>
        </pc:picChg>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pChg chg="mod">
          <ac:chgData name="Matthieu De Mari" userId="dfb708c9-d8dc-439f-9a3b-c772bf4a311c" providerId="ADAL" clId="{8EE40018-26BD-4A7B-8D17-70AC8417C2D0}" dt="2022-11-16T07:21:52.491" v="1571" actId="20577"/>
          <ac:spMkLst>
            <pc:docMk/>
            <pc:sldMk cId="1027151186" sldId="381"/>
            <ac:spMk id="2" creationId="{D9587710-E994-858C-736B-B256E5D31B1B}"/>
          </ac:spMkLst>
        </pc:spChg>
        <pc:spChg chg="mod">
          <ac:chgData name="Matthieu De Mari" userId="dfb708c9-d8dc-439f-9a3b-c772bf4a311c" providerId="ADAL" clId="{8EE40018-26BD-4A7B-8D17-70AC8417C2D0}" dt="2022-11-16T07:26:46.200" v="2346" actId="27636"/>
          <ac:spMkLst>
            <pc:docMk/>
            <pc:sldMk cId="1027151186" sldId="381"/>
            <ac:spMk id="3" creationId="{EF77FA4B-0B20-5BC7-9427-1BB2CFAA30B3}"/>
          </ac:spMkLst>
        </pc:spChg>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pChg chg="mod">
          <ac:chgData name="Matthieu De Mari" userId="dfb708c9-d8dc-439f-9a3b-c772bf4a311c" providerId="ADAL" clId="{8EE40018-26BD-4A7B-8D17-70AC8417C2D0}" dt="2022-11-16T07:30:23.615" v="2881" actId="20577"/>
          <ac:spMkLst>
            <pc:docMk/>
            <pc:sldMk cId="2668007958" sldId="382"/>
            <ac:spMk id="3" creationId="{EF77FA4B-0B20-5BC7-9427-1BB2CFAA30B3}"/>
          </ac:spMkLst>
        </pc:spChg>
      </pc:sldChg>
      <pc:sldChg chg="modSp add mod">
        <pc:chgData name="Matthieu De Mari" userId="dfb708c9-d8dc-439f-9a3b-c772bf4a311c" providerId="ADAL" clId="{8EE40018-26BD-4A7B-8D17-70AC8417C2D0}" dt="2022-11-16T07:33:56.915" v="3465" actId="20577"/>
        <pc:sldMkLst>
          <pc:docMk/>
          <pc:sldMk cId="3313062775" sldId="383"/>
        </pc:sldMkLst>
        <pc:spChg chg="mod">
          <ac:chgData name="Matthieu De Mari" userId="dfb708c9-d8dc-439f-9a3b-c772bf4a311c" providerId="ADAL" clId="{8EE40018-26BD-4A7B-8D17-70AC8417C2D0}" dt="2022-11-16T07:33:56.915" v="3465" actId="20577"/>
          <ac:spMkLst>
            <pc:docMk/>
            <pc:sldMk cId="3313062775" sldId="383"/>
            <ac:spMk id="3" creationId="{EF77FA4B-0B20-5BC7-9427-1BB2CFAA30B3}"/>
          </ac:spMkLst>
        </pc:spChg>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pChg chg="mod">
          <ac:chgData name="Matthieu De Mari" userId="dfb708c9-d8dc-439f-9a3b-c772bf4a311c" providerId="ADAL" clId="{8EE40018-26BD-4A7B-8D17-70AC8417C2D0}" dt="2022-11-16T07:37:33.419" v="3834" actId="20577"/>
          <ac:spMkLst>
            <pc:docMk/>
            <pc:sldMk cId="919173083" sldId="384"/>
            <ac:spMk id="3" creationId="{EF77FA4B-0B20-5BC7-9427-1BB2CFAA30B3}"/>
          </ac:spMkLst>
        </pc:spChg>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pChg chg="mod">
          <ac:chgData name="Matthieu De Mari" userId="dfb708c9-d8dc-439f-9a3b-c772bf4a311c" providerId="ADAL" clId="{8EE40018-26BD-4A7B-8D17-70AC8417C2D0}" dt="2022-11-16T07:38:33.850" v="3885" actId="20577"/>
          <ac:spMkLst>
            <pc:docMk/>
            <pc:sldMk cId="1135317816" sldId="385"/>
            <ac:spMk id="3" creationId="{EF77FA4B-0B20-5BC7-9427-1BB2CFAA30B3}"/>
          </ac:spMkLst>
        </pc:spChg>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pChg chg="mod">
          <ac:chgData name="Matthieu De Mari" userId="dfb708c9-d8dc-439f-9a3b-c772bf4a311c" providerId="ADAL" clId="{8EE40018-26BD-4A7B-8D17-70AC8417C2D0}" dt="2022-11-16T07:40:39.829" v="4056" actId="20577"/>
          <ac:spMkLst>
            <pc:docMk/>
            <pc:sldMk cId="2964357363" sldId="386"/>
            <ac:spMk id="3" creationId="{EF77FA4B-0B20-5BC7-9427-1BB2CFAA30B3}"/>
          </ac:spMkLst>
        </pc:spChg>
      </pc:sldChg>
      <pc:sldChg chg="modSp new mod">
        <pc:chgData name="Matthieu De Mari" userId="dfb708c9-d8dc-439f-9a3b-c772bf4a311c" providerId="ADAL" clId="{8EE40018-26BD-4A7B-8D17-70AC8417C2D0}" dt="2022-11-16T07:52:42.951" v="4684" actId="20577"/>
        <pc:sldMkLst>
          <pc:docMk/>
          <pc:sldMk cId="1437705667" sldId="387"/>
        </pc:sldMkLst>
        <pc:spChg chg="mod">
          <ac:chgData name="Matthieu De Mari" userId="dfb708c9-d8dc-439f-9a3b-c772bf4a311c" providerId="ADAL" clId="{8EE40018-26BD-4A7B-8D17-70AC8417C2D0}" dt="2022-11-16T07:47:38.691" v="4091" actId="20577"/>
          <ac:spMkLst>
            <pc:docMk/>
            <pc:sldMk cId="1437705667" sldId="387"/>
            <ac:spMk id="2" creationId="{7AC4F1B8-AAC0-BD3B-71B7-558D7C404185}"/>
          </ac:spMkLst>
        </pc:spChg>
        <pc:spChg chg="mod">
          <ac:chgData name="Matthieu De Mari" userId="dfb708c9-d8dc-439f-9a3b-c772bf4a311c" providerId="ADAL" clId="{8EE40018-26BD-4A7B-8D17-70AC8417C2D0}" dt="2022-11-16T07:52:42.951" v="4684" actId="20577"/>
          <ac:spMkLst>
            <pc:docMk/>
            <pc:sldMk cId="1437705667" sldId="387"/>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pChg chg="mod">
          <ac:chgData name="Matthieu De Mari" userId="dfb708c9-d8dc-439f-9a3b-c772bf4a311c" providerId="ADAL" clId="{8EE40018-26BD-4A7B-8D17-70AC8417C2D0}" dt="2022-11-16T07:44:53.941" v="4063" actId="20577"/>
          <ac:spMkLst>
            <pc:docMk/>
            <pc:sldMk cId="3616339317" sldId="388"/>
            <ac:spMk id="2" creationId="{25C0266A-4156-8050-82F9-DF704E03D1B3}"/>
          </ac:spMkLst>
        </pc:spChg>
        <pc:spChg chg="mod">
          <ac:chgData name="Matthieu De Mari" userId="dfb708c9-d8dc-439f-9a3b-c772bf4a311c" providerId="ADAL" clId="{8EE40018-26BD-4A7B-8D17-70AC8417C2D0}" dt="2022-11-16T07:44:56.171" v="4066" actId="20577"/>
          <ac:spMkLst>
            <pc:docMk/>
            <pc:sldMk cId="3616339317" sldId="388"/>
            <ac:spMk id="3" creationId="{39B4EB0C-F55C-D5C4-5832-98993956D730}"/>
          </ac:spMkLst>
        </pc:spChg>
        <pc:spChg chg="mod">
          <ac:chgData name="Matthieu De Mari" userId="dfb708c9-d8dc-439f-9a3b-c772bf4a311c" providerId="ADAL" clId="{8EE40018-26BD-4A7B-8D17-70AC8417C2D0}" dt="2022-11-16T07:44:57.382" v="4069" actId="20577"/>
          <ac:spMkLst>
            <pc:docMk/>
            <pc:sldMk cId="3616339317" sldId="388"/>
            <ac:spMk id="4" creationId="{A5AD26EA-996E-BA5D-146C-952D58CF6793}"/>
          </ac:spMkLst>
        </pc:spChg>
      </pc:sldChg>
      <pc:sldChg chg="modSp add mod">
        <pc:chgData name="Matthieu De Mari" userId="dfb708c9-d8dc-439f-9a3b-c772bf4a311c" providerId="ADAL" clId="{8EE40018-26BD-4A7B-8D17-70AC8417C2D0}" dt="2022-11-16T07:56:14.952" v="5061" actId="14100"/>
        <pc:sldMkLst>
          <pc:docMk/>
          <pc:sldMk cId="2463050599" sldId="389"/>
        </pc:sldMkLst>
        <pc:spChg chg="mod">
          <ac:chgData name="Matthieu De Mari" userId="dfb708c9-d8dc-439f-9a3b-c772bf4a311c" providerId="ADAL" clId="{8EE40018-26BD-4A7B-8D17-70AC8417C2D0}" dt="2022-11-16T07:56:14.952" v="5061" actId="14100"/>
          <ac:spMkLst>
            <pc:docMk/>
            <pc:sldMk cId="2463050599" sldId="389"/>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pChg chg="mod ord">
          <ac:chgData name="Matthieu De Mari" userId="dfb708c9-d8dc-439f-9a3b-c772bf4a311c" providerId="ADAL" clId="{8EE40018-26BD-4A7B-8D17-70AC8417C2D0}" dt="2022-11-16T07:57:26.359" v="5139" actId="700"/>
          <ac:spMkLst>
            <pc:docMk/>
            <pc:sldMk cId="305053717" sldId="390"/>
            <ac:spMk id="2" creationId="{FDF64693-5090-BB52-ECF3-0666AAD2507C}"/>
          </ac:spMkLst>
        </pc:spChg>
        <pc:spChg chg="mod ord">
          <ac:chgData name="Matthieu De Mari" userId="dfb708c9-d8dc-439f-9a3b-c772bf4a311c" providerId="ADAL" clId="{8EE40018-26BD-4A7B-8D17-70AC8417C2D0}" dt="2022-11-16T08:07:42.463" v="5919" actId="20577"/>
          <ac:spMkLst>
            <pc:docMk/>
            <pc:sldMk cId="305053717" sldId="390"/>
            <ac:spMk id="3" creationId="{FF686CDA-C22E-B272-5CB5-BE1E309AAA29}"/>
          </ac:spMkLst>
        </pc:spChg>
        <pc:spChg chg="add del mod ord">
          <ac:chgData name="Matthieu De Mari" userId="dfb708c9-d8dc-439f-9a3b-c772bf4a311c" providerId="ADAL" clId="{8EE40018-26BD-4A7B-8D17-70AC8417C2D0}" dt="2022-11-16T07:59:45.293" v="5140" actId="478"/>
          <ac:spMkLst>
            <pc:docMk/>
            <pc:sldMk cId="305053717" sldId="390"/>
            <ac:spMk id="4" creationId="{BA3EB0EC-85C6-ECC5-2DC6-FF3987D9871C}"/>
          </ac:spMkLst>
        </pc:spChg>
        <pc:spChg chg="add del">
          <ac:chgData name="Matthieu De Mari" userId="dfb708c9-d8dc-439f-9a3b-c772bf4a311c" providerId="ADAL" clId="{8EE40018-26BD-4A7B-8D17-70AC8417C2D0}" dt="2022-11-16T07:59:53.071" v="5144" actId="478"/>
          <ac:spMkLst>
            <pc:docMk/>
            <pc:sldMk cId="305053717" sldId="390"/>
            <ac:spMk id="6" creationId="{141CA685-614D-60CE-517A-400FF5CADC61}"/>
          </ac:spMkLst>
        </pc:spChg>
        <pc:picChg chg="add del mod">
          <ac:chgData name="Matthieu De Mari" userId="dfb708c9-d8dc-439f-9a3b-c772bf4a311c" providerId="ADAL" clId="{8EE40018-26BD-4A7B-8D17-70AC8417C2D0}" dt="2022-11-16T08:01:00.509" v="5261" actId="478"/>
          <ac:picMkLst>
            <pc:docMk/>
            <pc:sldMk cId="305053717" sldId="390"/>
            <ac:picMk id="8" creationId="{A5EAB954-957E-D4B7-7CEA-B5B5FA43AA74}"/>
          </ac:picMkLst>
        </pc:picChg>
        <pc:picChg chg="add mod">
          <ac:chgData name="Matthieu De Mari" userId="dfb708c9-d8dc-439f-9a3b-c772bf4a311c" providerId="ADAL" clId="{8EE40018-26BD-4A7B-8D17-70AC8417C2D0}" dt="2022-11-16T08:04:59.399" v="5766" actId="1076"/>
          <ac:picMkLst>
            <pc:docMk/>
            <pc:sldMk cId="305053717" sldId="390"/>
            <ac:picMk id="10" creationId="{BFA7CA6E-5CDB-E94A-8BCF-45FFF37CBC1C}"/>
          </ac:picMkLst>
        </pc:picChg>
        <pc:picChg chg="add mod">
          <ac:chgData name="Matthieu De Mari" userId="dfb708c9-d8dc-439f-9a3b-c772bf4a311c" providerId="ADAL" clId="{8EE40018-26BD-4A7B-8D17-70AC8417C2D0}" dt="2022-11-16T08:05:30.981" v="5773" actId="1076"/>
          <ac:picMkLst>
            <pc:docMk/>
            <pc:sldMk cId="305053717" sldId="390"/>
            <ac:picMk id="12" creationId="{AA8AD514-CE28-D625-2C90-20F6161E69CC}"/>
          </ac:picMkLst>
        </pc:picChg>
        <pc:picChg chg="add mod">
          <ac:chgData name="Matthieu De Mari" userId="dfb708c9-d8dc-439f-9a3b-c772bf4a311c" providerId="ADAL" clId="{8EE40018-26BD-4A7B-8D17-70AC8417C2D0}" dt="2022-11-16T08:05:51.050" v="5779" actId="1076"/>
          <ac:picMkLst>
            <pc:docMk/>
            <pc:sldMk cId="305053717" sldId="390"/>
            <ac:picMk id="14" creationId="{87C01E8D-A578-BDA1-72B7-01BFFF2FEC3B}"/>
          </ac:picMkLst>
        </pc:picChg>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pChg chg="mod">
          <ac:chgData name="Matthieu De Mari" userId="dfb708c9-d8dc-439f-9a3b-c772bf4a311c" providerId="ADAL" clId="{8EE40018-26BD-4A7B-8D17-70AC8417C2D0}" dt="2022-11-16T08:02:05.097" v="5403" actId="20577"/>
          <ac:spMkLst>
            <pc:docMk/>
            <pc:sldMk cId="3843402283" sldId="391"/>
            <ac:spMk id="3" creationId="{FF686CDA-C22E-B272-5CB5-BE1E309AAA29}"/>
          </ac:spMkLst>
        </pc:spChg>
        <pc:picChg chg="add mod">
          <ac:chgData name="Matthieu De Mari" userId="dfb708c9-d8dc-439f-9a3b-c772bf4a311c" providerId="ADAL" clId="{8EE40018-26BD-4A7B-8D17-70AC8417C2D0}" dt="2022-11-16T08:01:16.698" v="5267" actId="1076"/>
          <ac:picMkLst>
            <pc:docMk/>
            <pc:sldMk cId="3843402283" sldId="391"/>
            <ac:picMk id="5" creationId="{00EC893D-A9C0-E3AD-91DA-F3EAD655B005}"/>
          </ac:picMkLst>
        </pc:picChg>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pChg chg="mod ord">
          <ac:chgData name="Matthieu De Mari" userId="dfb708c9-d8dc-439f-9a3b-c772bf4a311c" providerId="ADAL" clId="{8EE40018-26BD-4A7B-8D17-70AC8417C2D0}" dt="2022-11-16T08:10:31.584" v="6169" actId="700"/>
          <ac:spMkLst>
            <pc:docMk/>
            <pc:sldMk cId="4206316821" sldId="392"/>
            <ac:spMk id="2" creationId="{9B0D7E22-87CF-02A5-3F5F-93789E5D559D}"/>
          </ac:spMkLst>
        </pc:spChg>
        <pc:spChg chg="mod ord">
          <ac:chgData name="Matthieu De Mari" userId="dfb708c9-d8dc-439f-9a3b-c772bf4a311c" providerId="ADAL" clId="{8EE40018-26BD-4A7B-8D17-70AC8417C2D0}" dt="2022-11-16T08:10:34.567" v="6170" actId="20577"/>
          <ac:spMkLst>
            <pc:docMk/>
            <pc:sldMk cId="4206316821" sldId="392"/>
            <ac:spMk id="3" creationId="{E6A39174-3E5F-1239-C016-DEB828F2BE91}"/>
          </ac:spMkLst>
        </pc:spChg>
        <pc:spChg chg="del">
          <ac:chgData name="Matthieu De Mari" userId="dfb708c9-d8dc-439f-9a3b-c772bf4a311c" providerId="ADAL" clId="{8EE40018-26BD-4A7B-8D17-70AC8417C2D0}" dt="2022-11-16T08:06:56.969" v="5872" actId="478"/>
          <ac:spMkLst>
            <pc:docMk/>
            <pc:sldMk cId="4206316821" sldId="392"/>
            <ac:spMk id="4" creationId="{BBF86CF5-0A9A-6377-2D60-BAA400EE00A0}"/>
          </ac:spMkLst>
        </pc:spChg>
        <pc:picChg chg="add mod">
          <ac:chgData name="Matthieu De Mari" userId="dfb708c9-d8dc-439f-9a3b-c772bf4a311c" providerId="ADAL" clId="{8EE40018-26BD-4A7B-8D17-70AC8417C2D0}" dt="2022-11-16T08:11:07.550" v="6182" actId="1076"/>
          <ac:picMkLst>
            <pc:docMk/>
            <pc:sldMk cId="4206316821" sldId="392"/>
            <ac:picMk id="6" creationId="{AF113995-D8C5-2EBA-5976-84B600B6D74F}"/>
          </ac:picMkLst>
        </pc:picChg>
        <pc:picChg chg="add del mod">
          <ac:chgData name="Matthieu De Mari" userId="dfb708c9-d8dc-439f-9a3b-c772bf4a311c" providerId="ADAL" clId="{8EE40018-26BD-4A7B-8D17-70AC8417C2D0}" dt="2022-11-16T08:10:42.980" v="6174" actId="478"/>
          <ac:picMkLst>
            <pc:docMk/>
            <pc:sldMk cId="4206316821" sldId="392"/>
            <ac:picMk id="8" creationId="{AEC56A8F-215B-9954-5832-294D7883BB91}"/>
          </ac:picMkLst>
        </pc:picChg>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pChg chg="mod ord">
          <ac:chgData name="Matthieu De Mari" userId="dfb708c9-d8dc-439f-9a3b-c772bf4a311c" providerId="ADAL" clId="{8EE40018-26BD-4A7B-8D17-70AC8417C2D0}" dt="2022-11-16T08:10:52.192" v="6177" actId="700"/>
          <ac:spMkLst>
            <pc:docMk/>
            <pc:sldMk cId="2959044582" sldId="393"/>
            <ac:spMk id="2" creationId="{9B0D7E22-87CF-02A5-3F5F-93789E5D559D}"/>
          </ac:spMkLst>
        </pc:spChg>
        <pc:spChg chg="mod ord">
          <ac:chgData name="Matthieu De Mari" userId="dfb708c9-d8dc-439f-9a3b-c772bf4a311c" providerId="ADAL" clId="{8EE40018-26BD-4A7B-8D17-70AC8417C2D0}" dt="2022-11-16T08:11:42.943" v="6191" actId="20577"/>
          <ac:spMkLst>
            <pc:docMk/>
            <pc:sldMk cId="2959044582" sldId="393"/>
            <ac:spMk id="3" creationId="{E6A39174-3E5F-1239-C016-DEB828F2BE91}"/>
          </ac:spMkLst>
        </pc:spChg>
        <pc:picChg chg="del">
          <ac:chgData name="Matthieu De Mari" userId="dfb708c9-d8dc-439f-9a3b-c772bf4a311c" providerId="ADAL" clId="{8EE40018-26BD-4A7B-8D17-70AC8417C2D0}" dt="2022-11-16T08:10:45.571" v="6175" actId="478"/>
          <ac:picMkLst>
            <pc:docMk/>
            <pc:sldMk cId="2959044582" sldId="393"/>
            <ac:picMk id="6" creationId="{AF113995-D8C5-2EBA-5976-84B600B6D74F}"/>
          </ac:picMkLst>
        </pc:picChg>
        <pc:picChg chg="mod">
          <ac:chgData name="Matthieu De Mari" userId="dfb708c9-d8dc-439f-9a3b-c772bf4a311c" providerId="ADAL" clId="{8EE40018-26BD-4A7B-8D17-70AC8417C2D0}" dt="2022-11-16T08:11:50.802" v="6194" actId="1076"/>
          <ac:picMkLst>
            <pc:docMk/>
            <pc:sldMk cId="2959044582" sldId="393"/>
            <ac:picMk id="8" creationId="{AEC56A8F-215B-9954-5832-294D7883BB91}"/>
          </ac:picMkLst>
        </pc:picChg>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pChg chg="mod ord">
          <ac:chgData name="Matthieu De Mari" userId="dfb708c9-d8dc-439f-9a3b-c772bf4a311c" providerId="ADAL" clId="{8EE40018-26BD-4A7B-8D17-70AC8417C2D0}" dt="2022-11-16T08:12:18.121" v="6242" actId="700"/>
          <ac:spMkLst>
            <pc:docMk/>
            <pc:sldMk cId="1878827290" sldId="394"/>
            <ac:spMk id="2" creationId="{DA7BD325-7DF3-3B98-1AA4-FEBDE0B5E8FD}"/>
          </ac:spMkLst>
        </pc:spChg>
        <pc:spChg chg="mod ord">
          <ac:chgData name="Matthieu De Mari" userId="dfb708c9-d8dc-439f-9a3b-c772bf4a311c" providerId="ADAL" clId="{8EE40018-26BD-4A7B-8D17-70AC8417C2D0}" dt="2022-11-16T08:14:48.035" v="6468" actId="20577"/>
          <ac:spMkLst>
            <pc:docMk/>
            <pc:sldMk cId="1878827290" sldId="394"/>
            <ac:spMk id="3" creationId="{93F90C1D-8429-A9F5-70ED-9C87266E15D8}"/>
          </ac:spMkLst>
        </pc:spChg>
        <pc:spChg chg="add del mod ord">
          <ac:chgData name="Matthieu De Mari" userId="dfb708c9-d8dc-439f-9a3b-c772bf4a311c" providerId="ADAL" clId="{8EE40018-26BD-4A7B-8D17-70AC8417C2D0}" dt="2022-11-16T08:13:14.430" v="6445" actId="478"/>
          <ac:spMkLst>
            <pc:docMk/>
            <pc:sldMk cId="1878827290" sldId="394"/>
            <ac:spMk id="5" creationId="{DD132631-886D-C45C-9FAF-DD73EDFB59BA}"/>
          </ac:spMkLst>
        </pc:spChg>
        <pc:picChg chg="add mod">
          <ac:chgData name="Matthieu De Mari" userId="dfb708c9-d8dc-439f-9a3b-c772bf4a311c" providerId="ADAL" clId="{8EE40018-26BD-4A7B-8D17-70AC8417C2D0}" dt="2022-11-16T08:13:53.505" v="6458" actId="1076"/>
          <ac:picMkLst>
            <pc:docMk/>
            <pc:sldMk cId="1878827290" sldId="394"/>
            <ac:picMk id="4" creationId="{AA52A89A-5796-289C-7EC1-5AEEB444F184}"/>
          </ac:picMkLst>
        </pc:picChg>
        <pc:picChg chg="add mod modCrop">
          <ac:chgData name="Matthieu De Mari" userId="dfb708c9-d8dc-439f-9a3b-c772bf4a311c" providerId="ADAL" clId="{8EE40018-26BD-4A7B-8D17-70AC8417C2D0}" dt="2022-11-16T08:13:50.229" v="6457" actId="1076"/>
          <ac:picMkLst>
            <pc:docMk/>
            <pc:sldMk cId="1878827290" sldId="394"/>
            <ac:picMk id="7" creationId="{AD647818-47CA-E035-9783-1CE629E2B218}"/>
          </ac:picMkLst>
        </pc:picChg>
        <pc:picChg chg="add mod">
          <ac:chgData name="Matthieu De Mari" userId="dfb708c9-d8dc-439f-9a3b-c772bf4a311c" providerId="ADAL" clId="{8EE40018-26BD-4A7B-8D17-70AC8417C2D0}" dt="2022-11-16T08:14:39.726" v="6465" actId="1076"/>
          <ac:picMkLst>
            <pc:docMk/>
            <pc:sldMk cId="1878827290" sldId="394"/>
            <ac:picMk id="9" creationId="{F8D0A878-7AD3-C72A-C57F-77A0A74A3739}"/>
          </ac:picMkLst>
        </pc:picChg>
      </pc:sldChg>
      <pc:sldChg chg="addSp modSp new mod">
        <pc:chgData name="Matthieu De Mari" userId="dfb708c9-d8dc-439f-9a3b-c772bf4a311c" providerId="ADAL" clId="{8EE40018-26BD-4A7B-8D17-70AC8417C2D0}" dt="2022-11-16T08:27:11.404" v="6976" actId="14100"/>
        <pc:sldMkLst>
          <pc:docMk/>
          <pc:sldMk cId="3358927626" sldId="395"/>
        </pc:sldMkLst>
        <pc:spChg chg="mod">
          <ac:chgData name="Matthieu De Mari" userId="dfb708c9-d8dc-439f-9a3b-c772bf4a311c" providerId="ADAL" clId="{8EE40018-26BD-4A7B-8D17-70AC8417C2D0}" dt="2022-11-16T08:16:47.503" v="6520" actId="20577"/>
          <ac:spMkLst>
            <pc:docMk/>
            <pc:sldMk cId="3358927626" sldId="395"/>
            <ac:spMk id="2" creationId="{28C8E2B8-16B2-DFEB-21E8-D5EA9B09A62A}"/>
          </ac:spMkLst>
        </pc:spChg>
        <pc:spChg chg="mod">
          <ac:chgData name="Matthieu De Mari" userId="dfb708c9-d8dc-439f-9a3b-c772bf4a311c" providerId="ADAL" clId="{8EE40018-26BD-4A7B-8D17-70AC8417C2D0}" dt="2022-11-16T08:22:54.575" v="6923" actId="20577"/>
          <ac:spMkLst>
            <pc:docMk/>
            <pc:sldMk cId="3358927626" sldId="395"/>
            <ac:spMk id="3" creationId="{40B01D2C-4BE4-C6CD-31D7-3F2E182779DF}"/>
          </ac:spMkLst>
        </pc:spChg>
        <pc:spChg chg="mod">
          <ac:chgData name="Matthieu De Mari" userId="dfb708c9-d8dc-439f-9a3b-c772bf4a311c" providerId="ADAL" clId="{8EE40018-26BD-4A7B-8D17-70AC8417C2D0}" dt="2022-11-16T08:22:47.306" v="6917" actId="114"/>
          <ac:spMkLst>
            <pc:docMk/>
            <pc:sldMk cId="3358927626" sldId="395"/>
            <ac:spMk id="4" creationId="{D0D29EA2-9996-8782-66AE-561B2D472B85}"/>
          </ac:spMkLst>
        </pc:spChg>
        <pc:picChg chg="add mod ord modCrop">
          <ac:chgData name="Matthieu De Mari" userId="dfb708c9-d8dc-439f-9a3b-c772bf4a311c" providerId="ADAL" clId="{8EE40018-26BD-4A7B-8D17-70AC8417C2D0}" dt="2022-11-16T08:20:52.813" v="6910" actId="1035"/>
          <ac:picMkLst>
            <pc:docMk/>
            <pc:sldMk cId="3358927626" sldId="395"/>
            <ac:picMk id="6" creationId="{174A9CDE-B0B1-2295-86F9-490D9AEF3493}"/>
          </ac:picMkLst>
        </pc:picChg>
        <pc:picChg chg="add mod modCrop">
          <ac:chgData name="Matthieu De Mari" userId="dfb708c9-d8dc-439f-9a3b-c772bf4a311c" providerId="ADAL" clId="{8EE40018-26BD-4A7B-8D17-70AC8417C2D0}" dt="2022-11-16T08:20:14.172" v="6830" actId="1035"/>
          <ac:picMkLst>
            <pc:docMk/>
            <pc:sldMk cId="3358927626" sldId="395"/>
            <ac:picMk id="8" creationId="{8642BB61-5547-E779-25BC-07029F6867D4}"/>
          </ac:picMkLst>
        </pc:picChg>
        <pc:picChg chg="add mod">
          <ac:chgData name="Matthieu De Mari" userId="dfb708c9-d8dc-439f-9a3b-c772bf4a311c" providerId="ADAL" clId="{8EE40018-26BD-4A7B-8D17-70AC8417C2D0}" dt="2022-11-16T08:27:11.404" v="6976" actId="14100"/>
          <ac:picMkLst>
            <pc:docMk/>
            <pc:sldMk cId="3358927626" sldId="395"/>
            <ac:picMk id="10" creationId="{AAA21B2A-5B1A-3237-C1A9-541D91EEB57A}"/>
          </ac:picMkLst>
        </pc:picChg>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pChg chg="mod ord">
          <ac:chgData name="Matthieu De Mari" userId="dfb708c9-d8dc-439f-9a3b-c772bf4a311c" providerId="ADAL" clId="{8EE40018-26BD-4A7B-8D17-70AC8417C2D0}" dt="2022-11-16T09:14:47.750" v="7115" actId="700"/>
          <ac:spMkLst>
            <pc:docMk/>
            <pc:sldMk cId="235876011" sldId="396"/>
            <ac:spMk id="2" creationId="{17F680C4-60DB-6E09-43FB-74235C03AC52}"/>
          </ac:spMkLst>
        </pc:spChg>
        <pc:spChg chg="del mod ord">
          <ac:chgData name="Matthieu De Mari" userId="dfb708c9-d8dc-439f-9a3b-c772bf4a311c" providerId="ADAL" clId="{8EE40018-26BD-4A7B-8D17-70AC8417C2D0}" dt="2022-11-16T09:11:26.351" v="7002" actId="700"/>
          <ac:spMkLst>
            <pc:docMk/>
            <pc:sldMk cId="235876011" sldId="396"/>
            <ac:spMk id="3" creationId="{B478759E-ACAD-58BC-48B9-0B5355783255}"/>
          </ac:spMkLst>
        </pc:spChg>
        <pc:spChg chg="add del mod ord">
          <ac:chgData name="Matthieu De Mari" userId="dfb708c9-d8dc-439f-9a3b-c772bf4a311c" providerId="ADAL" clId="{8EE40018-26BD-4A7B-8D17-70AC8417C2D0}" dt="2022-11-16T09:13:41.067" v="7023" actId="1032"/>
          <ac:spMkLst>
            <pc:docMk/>
            <pc:sldMk cId="235876011" sldId="396"/>
            <ac:spMk id="4" creationId="{88798E55-5E88-863A-E590-8857F1B9337A}"/>
          </ac:spMkLst>
        </pc:spChg>
        <pc:spChg chg="add del mod ord">
          <ac:chgData name="Matthieu De Mari" userId="dfb708c9-d8dc-439f-9a3b-c772bf4a311c" providerId="ADAL" clId="{8EE40018-26BD-4A7B-8D17-70AC8417C2D0}" dt="2022-11-16T09:12:11.075" v="7009" actId="478"/>
          <ac:spMkLst>
            <pc:docMk/>
            <pc:sldMk cId="235876011" sldId="396"/>
            <ac:spMk id="5" creationId="{22A7F2BD-602F-BB3B-FFA5-70C0D7524CB3}"/>
          </ac:spMkLst>
        </pc:spChg>
        <pc:spChg chg="add del mod ord">
          <ac:chgData name="Matthieu De Mari" userId="dfb708c9-d8dc-439f-9a3b-c772bf4a311c" providerId="ADAL" clId="{8EE40018-26BD-4A7B-8D17-70AC8417C2D0}" dt="2022-11-16T09:15:06.540" v="7117" actId="478"/>
          <ac:spMkLst>
            <pc:docMk/>
            <pc:sldMk cId="235876011" sldId="396"/>
            <ac:spMk id="9" creationId="{E1E2BAE9-B463-6C8C-3125-56F648E4D13A}"/>
          </ac:spMkLst>
        </pc:spChg>
        <pc:spChg chg="add mod">
          <ac:chgData name="Matthieu De Mari" userId="dfb708c9-d8dc-439f-9a3b-c772bf4a311c" providerId="ADAL" clId="{8EE40018-26BD-4A7B-8D17-70AC8417C2D0}" dt="2022-11-16T09:35:02.003" v="8057" actId="21"/>
          <ac:spMkLst>
            <pc:docMk/>
            <pc:sldMk cId="235876011" sldId="396"/>
            <ac:spMk id="11" creationId="{8FB938B3-49AA-64A9-0AE5-33A8966854C4}"/>
          </ac:spMkLst>
        </pc:spChg>
        <pc:graphicFrameChg chg="add del mod ord modGraphic">
          <ac:chgData name="Matthieu De Mari" userId="dfb708c9-d8dc-439f-9a3b-c772bf4a311c" providerId="ADAL" clId="{8EE40018-26BD-4A7B-8D17-70AC8417C2D0}" dt="2022-11-16T09:14:55.106" v="7116" actId="478"/>
          <ac:graphicFrameMkLst>
            <pc:docMk/>
            <pc:sldMk cId="235876011" sldId="396"/>
            <ac:graphicFrameMk id="8" creationId="{B4902423-AB70-D34F-5548-C532B02BCEB2}"/>
          </ac:graphicFrameMkLst>
        </pc:graphicFrameChg>
        <pc:graphicFrameChg chg="add mod">
          <ac:chgData name="Matthieu De Mari" userId="dfb708c9-d8dc-439f-9a3b-c772bf4a311c" providerId="ADAL" clId="{8EE40018-26BD-4A7B-8D17-70AC8417C2D0}" dt="2022-11-16T09:15:10.124" v="7118"/>
          <ac:graphicFrameMkLst>
            <pc:docMk/>
            <pc:sldMk cId="235876011" sldId="396"/>
            <ac:graphicFrameMk id="12" creationId="{BCC3C7A5-B077-6F5F-45EA-4FDC58A4BFB1}"/>
          </ac:graphicFrameMkLst>
        </pc:graphicFrameChg>
        <pc:picChg chg="add mod">
          <ac:chgData name="Matthieu De Mari" userId="dfb708c9-d8dc-439f-9a3b-c772bf4a311c" providerId="ADAL" clId="{8EE40018-26BD-4A7B-8D17-70AC8417C2D0}" dt="2022-11-16T09:12:46.864" v="7019" actId="1076"/>
          <ac:picMkLst>
            <pc:docMk/>
            <pc:sldMk cId="235876011" sldId="396"/>
            <ac:picMk id="7" creationId="{20E02448-3801-471A-05BA-5A89814634F9}"/>
          </ac:picMkLst>
        </pc:picChg>
      </pc:sldChg>
      <pc:sldChg chg="addSp delSp modSp add mod">
        <pc:chgData name="Matthieu De Mari" userId="dfb708c9-d8dc-439f-9a3b-c772bf4a311c" providerId="ADAL" clId="{8EE40018-26BD-4A7B-8D17-70AC8417C2D0}" dt="2022-11-16T09:39:27.213" v="8113" actId="113"/>
        <pc:sldMkLst>
          <pc:docMk/>
          <pc:sldMk cId="303120167" sldId="397"/>
        </pc:sldMkLst>
        <pc:spChg chg="mod">
          <ac:chgData name="Matthieu De Mari" userId="dfb708c9-d8dc-439f-9a3b-c772bf4a311c" providerId="ADAL" clId="{8EE40018-26BD-4A7B-8D17-70AC8417C2D0}" dt="2022-11-16T09:39:27.213" v="8113" actId="113"/>
          <ac:spMkLst>
            <pc:docMk/>
            <pc:sldMk cId="303120167" sldId="397"/>
            <ac:spMk id="4" creationId="{88798E55-5E88-863A-E590-8857F1B9337A}"/>
          </ac:spMkLst>
        </pc:spChg>
        <pc:spChg chg="del">
          <ac:chgData name="Matthieu De Mari" userId="dfb708c9-d8dc-439f-9a3b-c772bf4a311c" providerId="ADAL" clId="{8EE40018-26BD-4A7B-8D17-70AC8417C2D0}" dt="2022-11-16T09:12:13.434" v="7010" actId="478"/>
          <ac:spMkLst>
            <pc:docMk/>
            <pc:sldMk cId="303120167" sldId="397"/>
            <ac:spMk id="5" creationId="{22A7F2BD-602F-BB3B-FFA5-70C0D7524CB3}"/>
          </ac:spMkLst>
        </pc:spChg>
        <pc:spChg chg="add mod">
          <ac:chgData name="Matthieu De Mari" userId="dfb708c9-d8dc-439f-9a3b-c772bf4a311c" providerId="ADAL" clId="{8EE40018-26BD-4A7B-8D17-70AC8417C2D0}" dt="2022-11-16T09:29:55.170" v="7894" actId="113"/>
          <ac:spMkLst>
            <pc:docMk/>
            <pc:sldMk cId="303120167" sldId="397"/>
            <ac:spMk id="9" creationId="{FF185986-30C4-409E-4CCE-C31ABDC63CE2}"/>
          </ac:spMkLst>
        </pc:spChg>
        <pc:spChg chg="add mod">
          <ac:chgData name="Matthieu De Mari" userId="dfb708c9-d8dc-439f-9a3b-c772bf4a311c" providerId="ADAL" clId="{8EE40018-26BD-4A7B-8D17-70AC8417C2D0}" dt="2022-11-16T09:29:56.746" v="7895" actId="113"/>
          <ac:spMkLst>
            <pc:docMk/>
            <pc:sldMk cId="303120167" sldId="397"/>
            <ac:spMk id="10" creationId="{8EAC98E0-52CF-30C6-2263-89612014B5AD}"/>
          </ac:spMkLst>
        </pc:spChg>
        <pc:spChg chg="add mod">
          <ac:chgData name="Matthieu De Mari" userId="dfb708c9-d8dc-439f-9a3b-c772bf4a311c" providerId="ADAL" clId="{8EE40018-26BD-4A7B-8D17-70AC8417C2D0}" dt="2022-11-16T09:30:19.481" v="7905" actId="1076"/>
          <ac:spMkLst>
            <pc:docMk/>
            <pc:sldMk cId="303120167" sldId="397"/>
            <ac:spMk id="11" creationId="{7C8A78D0-5585-4A73-CBAC-4BE6346D2322}"/>
          </ac:spMkLst>
        </pc:spChg>
        <pc:graphicFrameChg chg="add del mod">
          <ac:chgData name="Matthieu De Mari" userId="dfb708c9-d8dc-439f-9a3b-c772bf4a311c" providerId="ADAL" clId="{8EE40018-26BD-4A7B-8D17-70AC8417C2D0}" dt="2022-11-16T09:18:43.684" v="7323" actId="478"/>
          <ac:graphicFrameMkLst>
            <pc:docMk/>
            <pc:sldMk cId="303120167" sldId="397"/>
            <ac:graphicFrameMk id="6" creationId="{FEFB6307-98E7-CE06-C05A-D53D270EEC22}"/>
          </ac:graphicFrameMkLst>
        </pc:graphicFrameChg>
        <pc:graphicFrameChg chg="add mod">
          <ac:chgData name="Matthieu De Mari" userId="dfb708c9-d8dc-439f-9a3b-c772bf4a311c" providerId="ADAL" clId="{8EE40018-26BD-4A7B-8D17-70AC8417C2D0}" dt="2022-11-16T09:28:57.311" v="7833" actId="1076"/>
          <ac:graphicFrameMkLst>
            <pc:docMk/>
            <pc:sldMk cId="303120167" sldId="397"/>
            <ac:graphicFrameMk id="7" creationId="{CD44B9A1-537C-8FAD-9312-28EA40B67374}"/>
          </ac:graphicFrameMkLst>
        </pc:graphicFrameChg>
        <pc:graphicFrameChg chg="add mod">
          <ac:chgData name="Matthieu De Mari" userId="dfb708c9-d8dc-439f-9a3b-c772bf4a311c" providerId="ADAL" clId="{8EE40018-26BD-4A7B-8D17-70AC8417C2D0}" dt="2022-11-16T09:29:04.495" v="7835" actId="1076"/>
          <ac:graphicFrameMkLst>
            <pc:docMk/>
            <pc:sldMk cId="303120167" sldId="397"/>
            <ac:graphicFrameMk id="8" creationId="{80214A9B-AEF2-000F-C87F-D02A05A27DD0}"/>
          </ac:graphicFrameMkLst>
        </pc:graphicFrameChg>
        <pc:picChg chg="add del mod">
          <ac:chgData name="Matthieu De Mari" userId="dfb708c9-d8dc-439f-9a3b-c772bf4a311c" providerId="ADAL" clId="{8EE40018-26BD-4A7B-8D17-70AC8417C2D0}" dt="2022-11-16T09:18:44.911" v="7324" actId="478"/>
          <ac:picMkLst>
            <pc:docMk/>
            <pc:sldMk cId="303120167" sldId="397"/>
            <ac:picMk id="3" creationId="{56BAEBCC-0F0E-FB48-38F6-6B5F403A1F7C}"/>
          </ac:picMkLst>
        </pc:picChg>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pChg chg="mod ord">
          <ac:chgData name="Matthieu De Mari" userId="dfb708c9-d8dc-439f-9a3b-c772bf4a311c" providerId="ADAL" clId="{8EE40018-26BD-4A7B-8D17-70AC8417C2D0}" dt="2022-11-16T09:32:32.005" v="7948" actId="700"/>
          <ac:spMkLst>
            <pc:docMk/>
            <pc:sldMk cId="3176757324" sldId="398"/>
            <ac:spMk id="2" creationId="{17F680C4-60DB-6E09-43FB-74235C03AC52}"/>
          </ac:spMkLst>
        </pc:spChg>
        <pc:spChg chg="mod ord">
          <ac:chgData name="Matthieu De Mari" userId="dfb708c9-d8dc-439f-9a3b-c772bf4a311c" providerId="ADAL" clId="{8EE40018-26BD-4A7B-8D17-70AC8417C2D0}" dt="2022-11-16T09:40:00.726" v="8122" actId="113"/>
          <ac:spMkLst>
            <pc:docMk/>
            <pc:sldMk cId="3176757324" sldId="398"/>
            <ac:spMk id="4" creationId="{88798E55-5E88-863A-E590-8857F1B9337A}"/>
          </ac:spMkLst>
        </pc:spChg>
        <pc:spChg chg="del">
          <ac:chgData name="Matthieu De Mari" userId="dfb708c9-d8dc-439f-9a3b-c772bf4a311c" providerId="ADAL" clId="{8EE40018-26BD-4A7B-8D17-70AC8417C2D0}" dt="2022-11-16T09:12:15.459" v="7011" actId="478"/>
          <ac:spMkLst>
            <pc:docMk/>
            <pc:sldMk cId="3176757324" sldId="398"/>
            <ac:spMk id="5" creationId="{22A7F2BD-602F-BB3B-FFA5-70C0D7524CB3}"/>
          </ac:spMkLst>
        </pc:spChg>
        <pc:spChg chg="add del mod ord">
          <ac:chgData name="Matthieu De Mari" userId="dfb708c9-d8dc-439f-9a3b-c772bf4a311c" providerId="ADAL" clId="{8EE40018-26BD-4A7B-8D17-70AC8417C2D0}" dt="2022-11-16T09:37:33.466" v="8095" actId="478"/>
          <ac:spMkLst>
            <pc:docMk/>
            <pc:sldMk cId="3176757324" sldId="398"/>
            <ac:spMk id="7" creationId="{248779FB-09DB-842B-5D47-010A55395ACD}"/>
          </ac:spMkLst>
        </pc:spChg>
        <pc:spChg chg="add del mod">
          <ac:chgData name="Matthieu De Mari" userId="dfb708c9-d8dc-439f-9a3b-c772bf4a311c" providerId="ADAL" clId="{8EE40018-26BD-4A7B-8D17-70AC8417C2D0}" dt="2022-11-16T09:37:34.263" v="8096" actId="478"/>
          <ac:spMkLst>
            <pc:docMk/>
            <pc:sldMk cId="3176757324" sldId="398"/>
            <ac:spMk id="11" creationId="{C1E45E87-2203-B9D4-694F-1B51F7473FF4}"/>
          </ac:spMkLst>
        </pc:spChg>
        <pc:graphicFrameChg chg="add del mod">
          <ac:chgData name="Matthieu De Mari" userId="dfb708c9-d8dc-439f-9a3b-c772bf4a311c" providerId="ADAL" clId="{8EE40018-26BD-4A7B-8D17-70AC8417C2D0}" dt="2022-11-16T09:32:28.546" v="7946" actId="478"/>
          <ac:graphicFrameMkLst>
            <pc:docMk/>
            <pc:sldMk cId="3176757324" sldId="398"/>
            <ac:graphicFrameMk id="6" creationId="{61B34CF1-53EA-7075-FB68-7041550F7757}"/>
          </ac:graphicFrameMkLst>
        </pc:graphicFrameChg>
        <pc:picChg chg="add del mod">
          <ac:chgData name="Matthieu De Mari" userId="dfb708c9-d8dc-439f-9a3b-c772bf4a311c" providerId="ADAL" clId="{8EE40018-26BD-4A7B-8D17-70AC8417C2D0}" dt="2022-11-16T09:32:29.331" v="7947" actId="478"/>
          <ac:picMkLst>
            <pc:docMk/>
            <pc:sldMk cId="3176757324" sldId="398"/>
            <ac:picMk id="3" creationId="{50C703EC-0278-1ECC-A1C3-6B81DCEDD813}"/>
          </ac:picMkLst>
        </pc:picChg>
        <pc:picChg chg="add del mod">
          <ac:chgData name="Matthieu De Mari" userId="dfb708c9-d8dc-439f-9a3b-c772bf4a311c" providerId="ADAL" clId="{8EE40018-26BD-4A7B-8D17-70AC8417C2D0}" dt="2022-11-16T09:45:33.913" v="8250" actId="478"/>
          <ac:picMkLst>
            <pc:docMk/>
            <pc:sldMk cId="3176757324" sldId="398"/>
            <ac:picMk id="9" creationId="{45B60CAD-8651-3BBA-9862-B762F00F0588}"/>
          </ac:picMkLst>
        </pc:picChg>
        <pc:picChg chg="add mod">
          <ac:chgData name="Matthieu De Mari" userId="dfb708c9-d8dc-439f-9a3b-c772bf4a311c" providerId="ADAL" clId="{8EE40018-26BD-4A7B-8D17-70AC8417C2D0}" dt="2022-11-16T09:37:53.406" v="8101" actId="1076"/>
          <ac:picMkLst>
            <pc:docMk/>
            <pc:sldMk cId="3176757324" sldId="398"/>
            <ac:picMk id="13" creationId="{04C9B43B-40BD-8F2B-A299-B54466A2A073}"/>
          </ac:picMkLst>
        </pc:picChg>
        <pc:picChg chg="add mod">
          <ac:chgData name="Matthieu De Mari" userId="dfb708c9-d8dc-439f-9a3b-c772bf4a311c" providerId="ADAL" clId="{8EE40018-26BD-4A7B-8D17-70AC8417C2D0}" dt="2022-11-16T09:45:37.379" v="8252" actId="1076"/>
          <ac:picMkLst>
            <pc:docMk/>
            <pc:sldMk cId="3176757324" sldId="398"/>
            <ac:picMk id="14" creationId="{96B42433-DD46-C0B9-7EFC-E3F3E4EC7040}"/>
          </ac:picMkLst>
        </pc:picChg>
      </pc:sldChg>
      <pc:sldChg chg="addSp delSp modSp add mod">
        <pc:chgData name="Matthieu De Mari" userId="dfb708c9-d8dc-439f-9a3b-c772bf4a311c" providerId="ADAL" clId="{8EE40018-26BD-4A7B-8D17-70AC8417C2D0}" dt="2022-11-16T09:44:16.758" v="8224" actId="20577"/>
        <pc:sldMkLst>
          <pc:docMk/>
          <pc:sldMk cId="1676715781" sldId="399"/>
        </pc:sldMkLst>
        <pc:spChg chg="mod">
          <ac:chgData name="Matthieu De Mari" userId="dfb708c9-d8dc-439f-9a3b-c772bf4a311c" providerId="ADAL" clId="{8EE40018-26BD-4A7B-8D17-70AC8417C2D0}" dt="2022-11-16T09:44:16.758" v="8224" actId="20577"/>
          <ac:spMkLst>
            <pc:docMk/>
            <pc:sldMk cId="1676715781" sldId="399"/>
            <ac:spMk id="4" creationId="{88798E55-5E88-863A-E590-8857F1B9337A}"/>
          </ac:spMkLst>
        </pc:spChg>
        <pc:spChg chg="del">
          <ac:chgData name="Matthieu De Mari" userId="dfb708c9-d8dc-439f-9a3b-c772bf4a311c" providerId="ADAL" clId="{8EE40018-26BD-4A7B-8D17-70AC8417C2D0}" dt="2022-11-16T09:12:17.219" v="7012" actId="478"/>
          <ac:spMkLst>
            <pc:docMk/>
            <pc:sldMk cId="1676715781" sldId="399"/>
            <ac:spMk id="5" creationId="{22A7F2BD-602F-BB3B-FFA5-70C0D7524CB3}"/>
          </ac:spMkLst>
        </pc:spChg>
        <pc:graphicFrameChg chg="add del mod">
          <ac:chgData name="Matthieu De Mari" userId="dfb708c9-d8dc-439f-9a3b-c772bf4a311c" providerId="ADAL" clId="{8EE40018-26BD-4A7B-8D17-70AC8417C2D0}" dt="2022-11-16T09:40:33.486" v="8127" actId="478"/>
          <ac:graphicFrameMkLst>
            <pc:docMk/>
            <pc:sldMk cId="1676715781" sldId="399"/>
            <ac:graphicFrameMk id="6" creationId="{E0ABC126-498B-F89D-6B7E-2508127C3F40}"/>
          </ac:graphicFrameMkLst>
        </pc:graphicFrameChg>
        <pc:picChg chg="add del mod">
          <ac:chgData name="Matthieu De Mari" userId="dfb708c9-d8dc-439f-9a3b-c772bf4a311c" providerId="ADAL" clId="{8EE40018-26BD-4A7B-8D17-70AC8417C2D0}" dt="2022-11-16T09:40:34.364" v="8128" actId="478"/>
          <ac:picMkLst>
            <pc:docMk/>
            <pc:sldMk cId="1676715781" sldId="399"/>
            <ac:picMk id="3" creationId="{B6ADA1DD-2F42-7EB4-F7B7-826E49B1E20F}"/>
          </ac:picMkLst>
        </pc:picChg>
        <pc:picChg chg="add mod modCrop">
          <ac:chgData name="Matthieu De Mari" userId="dfb708c9-d8dc-439f-9a3b-c772bf4a311c" providerId="ADAL" clId="{8EE40018-26BD-4A7B-8D17-70AC8417C2D0}" dt="2022-11-16T09:43:33.831" v="8188" actId="732"/>
          <ac:picMkLst>
            <pc:docMk/>
            <pc:sldMk cId="1676715781" sldId="399"/>
            <ac:picMk id="8" creationId="{5E84C124-D1CE-668B-3F41-F4530F8849C5}"/>
          </ac:picMkLst>
        </pc:picChg>
        <pc:picChg chg="add mod modCrop">
          <ac:chgData name="Matthieu De Mari" userId="dfb708c9-d8dc-439f-9a3b-c772bf4a311c" providerId="ADAL" clId="{8EE40018-26BD-4A7B-8D17-70AC8417C2D0}" dt="2022-11-16T09:43:40.991" v="8190" actId="1076"/>
          <ac:picMkLst>
            <pc:docMk/>
            <pc:sldMk cId="1676715781" sldId="399"/>
            <ac:picMk id="10" creationId="{620C15EF-BF44-3EB9-0304-0411E6CCAF0E}"/>
          </ac:picMkLst>
        </pc:picChg>
      </pc:sldChg>
      <pc:sldChg chg="addSp delSp modSp add mod">
        <pc:chgData name="Matthieu De Mari" userId="dfb708c9-d8dc-439f-9a3b-c772bf4a311c" providerId="ADAL" clId="{8EE40018-26BD-4A7B-8D17-70AC8417C2D0}" dt="2022-11-16T09:45:07.721" v="8241" actId="1076"/>
        <pc:sldMkLst>
          <pc:docMk/>
          <pc:sldMk cId="1334194148" sldId="400"/>
        </pc:sldMkLst>
        <pc:spChg chg="del">
          <ac:chgData name="Matthieu De Mari" userId="dfb708c9-d8dc-439f-9a3b-c772bf4a311c" providerId="ADAL" clId="{8EE40018-26BD-4A7B-8D17-70AC8417C2D0}" dt="2022-11-16T09:11:37.929" v="7007" actId="478"/>
          <ac:spMkLst>
            <pc:docMk/>
            <pc:sldMk cId="1334194148" sldId="400"/>
            <ac:spMk id="4" creationId="{88798E55-5E88-863A-E590-8857F1B9337A}"/>
          </ac:spMkLst>
        </pc:spChg>
        <pc:spChg chg="del">
          <ac:chgData name="Matthieu De Mari" userId="dfb708c9-d8dc-439f-9a3b-c772bf4a311c" providerId="ADAL" clId="{8EE40018-26BD-4A7B-8D17-70AC8417C2D0}" dt="2022-11-16T09:11:39.446" v="7008" actId="478"/>
          <ac:spMkLst>
            <pc:docMk/>
            <pc:sldMk cId="1334194148" sldId="400"/>
            <ac:spMk id="5" creationId="{22A7F2BD-602F-BB3B-FFA5-70C0D7524CB3}"/>
          </ac:spMkLst>
        </pc:spChg>
        <pc:graphicFrameChg chg="add mod">
          <ac:chgData name="Matthieu De Mari" userId="dfb708c9-d8dc-439f-9a3b-c772bf4a311c" providerId="ADAL" clId="{8EE40018-26BD-4A7B-8D17-70AC8417C2D0}" dt="2022-11-16T09:44:35.974" v="8227" actId="1076"/>
          <ac:graphicFrameMkLst>
            <pc:docMk/>
            <pc:sldMk cId="1334194148" sldId="400"/>
            <ac:graphicFrameMk id="7" creationId="{14978745-F435-EFB2-F0FD-EFBAA9DE25DF}"/>
          </ac:graphicFrameMkLst>
        </pc:graphicFrameChg>
        <pc:picChg chg="add mod">
          <ac:chgData name="Matthieu De Mari" userId="dfb708c9-d8dc-439f-9a3b-c772bf4a311c" providerId="ADAL" clId="{8EE40018-26BD-4A7B-8D17-70AC8417C2D0}" dt="2022-11-16T09:44:39.377" v="8229" actId="1076"/>
          <ac:picMkLst>
            <pc:docMk/>
            <pc:sldMk cId="1334194148" sldId="400"/>
            <ac:picMk id="6" creationId="{118C01C3-BC43-CCB4-739E-04E83EE58F97}"/>
          </ac:picMkLst>
        </pc:picChg>
        <pc:picChg chg="add mod">
          <ac:chgData name="Matthieu De Mari" userId="dfb708c9-d8dc-439f-9a3b-c772bf4a311c" providerId="ADAL" clId="{8EE40018-26BD-4A7B-8D17-70AC8417C2D0}" dt="2022-11-16T09:45:00.176" v="8239" actId="1076"/>
          <ac:picMkLst>
            <pc:docMk/>
            <pc:sldMk cId="1334194148" sldId="400"/>
            <ac:picMk id="8" creationId="{05C717F0-57FD-6CCB-159B-060DBAC4625A}"/>
          </ac:picMkLst>
        </pc:picChg>
        <pc:picChg chg="add mod">
          <ac:chgData name="Matthieu De Mari" userId="dfb708c9-d8dc-439f-9a3b-c772bf4a311c" providerId="ADAL" clId="{8EE40018-26BD-4A7B-8D17-70AC8417C2D0}" dt="2022-11-16T09:44:54.184" v="8235" actId="14100"/>
          <ac:picMkLst>
            <pc:docMk/>
            <pc:sldMk cId="1334194148" sldId="400"/>
            <ac:picMk id="9" creationId="{758C89A2-82AC-E043-4DEC-4A0F9EDC84A9}"/>
          </ac:picMkLst>
        </pc:picChg>
        <pc:picChg chg="add mod">
          <ac:chgData name="Matthieu De Mari" userId="dfb708c9-d8dc-439f-9a3b-c772bf4a311c" providerId="ADAL" clId="{8EE40018-26BD-4A7B-8D17-70AC8417C2D0}" dt="2022-11-16T09:44:57.184" v="8238" actId="1076"/>
          <ac:picMkLst>
            <pc:docMk/>
            <pc:sldMk cId="1334194148" sldId="400"/>
            <ac:picMk id="10" creationId="{9B63E14B-9A42-F774-03CE-08533573C0EE}"/>
          </ac:picMkLst>
        </pc:picChg>
        <pc:picChg chg="add mod">
          <ac:chgData name="Matthieu De Mari" userId="dfb708c9-d8dc-439f-9a3b-c772bf4a311c" providerId="ADAL" clId="{8EE40018-26BD-4A7B-8D17-70AC8417C2D0}" dt="2022-11-16T09:45:07.721" v="8241" actId="1076"/>
          <ac:picMkLst>
            <pc:docMk/>
            <pc:sldMk cId="1334194148" sldId="400"/>
            <ac:picMk id="11" creationId="{136DEE69-FEF1-EC5E-1B2B-B226AC7EED7C}"/>
          </ac:picMkLst>
        </pc:picChg>
      </pc:sldChg>
      <pc:sldChg chg="modSp add mod">
        <pc:chgData name="Matthieu De Mari" userId="dfb708c9-d8dc-439f-9a3b-c772bf4a311c" providerId="ADAL" clId="{8EE40018-26BD-4A7B-8D17-70AC8417C2D0}" dt="2022-11-16T09:35:26.032" v="8067" actId="5793"/>
        <pc:sldMkLst>
          <pc:docMk/>
          <pc:sldMk cId="1629532386" sldId="401"/>
        </pc:sldMkLst>
        <pc:spChg chg="mod">
          <ac:chgData name="Matthieu De Mari" userId="dfb708c9-d8dc-439f-9a3b-c772bf4a311c" providerId="ADAL" clId="{8EE40018-26BD-4A7B-8D17-70AC8417C2D0}" dt="2022-11-16T09:35:26.032" v="8067" actId="5793"/>
          <ac:spMkLst>
            <pc:docMk/>
            <pc:sldMk cId="1629532386" sldId="401"/>
            <ac:spMk id="3" creationId="{8498DCDA-D7C7-42F2-ACC9-65962DF9399D}"/>
          </ac:spMkLst>
        </pc:spChg>
      </pc:sldChg>
      <pc:sldChg chg="addSp delSp modSp add mod">
        <pc:chgData name="Matthieu De Mari" userId="dfb708c9-d8dc-439f-9a3b-c772bf4a311c" providerId="ADAL" clId="{8EE40018-26BD-4A7B-8D17-70AC8417C2D0}" dt="2022-11-16T09:45:30.726" v="8249" actId="1076"/>
        <pc:sldMkLst>
          <pc:docMk/>
          <pc:sldMk cId="733464481" sldId="402"/>
        </pc:sldMkLst>
        <pc:spChg chg="mod">
          <ac:chgData name="Matthieu De Mari" userId="dfb708c9-d8dc-439f-9a3b-c772bf4a311c" providerId="ADAL" clId="{8EE40018-26BD-4A7B-8D17-70AC8417C2D0}" dt="2022-11-16T09:40:06.964" v="8123" actId="113"/>
          <ac:spMkLst>
            <pc:docMk/>
            <pc:sldMk cId="733464481" sldId="402"/>
            <ac:spMk id="4" creationId="{88798E55-5E88-863A-E590-8857F1B9337A}"/>
          </ac:spMkLst>
        </pc:spChg>
        <pc:spChg chg="mod">
          <ac:chgData name="Matthieu De Mari" userId="dfb708c9-d8dc-439f-9a3b-c772bf4a311c" providerId="ADAL" clId="{8EE40018-26BD-4A7B-8D17-70AC8417C2D0}" dt="2022-11-16T09:40:22.260" v="8126" actId="113"/>
          <ac:spMkLst>
            <pc:docMk/>
            <pc:sldMk cId="733464481" sldId="402"/>
            <ac:spMk id="7" creationId="{248779FB-09DB-842B-5D47-010A55395ACD}"/>
          </ac:spMkLst>
        </pc:spChg>
        <pc:picChg chg="add mod">
          <ac:chgData name="Matthieu De Mari" userId="dfb708c9-d8dc-439f-9a3b-c772bf4a311c" providerId="ADAL" clId="{8EE40018-26BD-4A7B-8D17-70AC8417C2D0}" dt="2022-11-16T09:39:02.820" v="8110" actId="1076"/>
          <ac:picMkLst>
            <pc:docMk/>
            <pc:sldMk cId="733464481" sldId="402"/>
            <ac:picMk id="3" creationId="{2DD93DF7-B9C7-7900-A89C-6F0DE1F7D3C7}"/>
          </ac:picMkLst>
        </pc:picChg>
        <pc:picChg chg="add mod modCrop">
          <ac:chgData name="Matthieu De Mari" userId="dfb708c9-d8dc-439f-9a3b-c772bf4a311c" providerId="ADAL" clId="{8EE40018-26BD-4A7B-8D17-70AC8417C2D0}" dt="2022-11-16T09:45:30.726" v="8249" actId="1076"/>
          <ac:picMkLst>
            <pc:docMk/>
            <pc:sldMk cId="733464481" sldId="402"/>
            <ac:picMk id="5" creationId="{7B9C9C99-5ADC-5F5B-8E86-A945C88E213A}"/>
          </ac:picMkLst>
        </pc:picChg>
        <pc:picChg chg="del mod">
          <ac:chgData name="Matthieu De Mari" userId="dfb708c9-d8dc-439f-9a3b-c772bf4a311c" providerId="ADAL" clId="{8EE40018-26BD-4A7B-8D17-70AC8417C2D0}" dt="2022-11-16T09:45:13.764" v="8242" actId="478"/>
          <ac:picMkLst>
            <pc:docMk/>
            <pc:sldMk cId="733464481" sldId="402"/>
            <ac:picMk id="9" creationId="{45B60CAD-8651-3BBA-9862-B762F00F0588}"/>
          </ac:picMkLst>
        </pc:picChg>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pChg chg="mod">
          <ac:chgData name="Matthieu De Mari" userId="dfb708c9-d8dc-439f-9a3b-c772bf4a311c" providerId="ADAL" clId="{8EE40018-26BD-4A7B-8D17-70AC8417C2D0}" dt="2022-11-16T09:49:26.855" v="8285" actId="20577"/>
          <ac:spMkLst>
            <pc:docMk/>
            <pc:sldMk cId="106661604" sldId="406"/>
            <ac:spMk id="2" creationId="{B2D6E47F-EE41-14EC-57C7-619AC0EC550B}"/>
          </ac:spMkLst>
        </pc:spChg>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0C574F24-0842-4510-AB61-4E12E986D5CF}"/>
    <pc:docChg chg="undo redo custSel addSld delSld modSld sldOrd addSection delSection modSection">
      <pc:chgData name="Matthieu De Mari" userId="dfb708c9-d8dc-439f-9a3b-c772bf4a311c" providerId="ADAL" clId="{0C574F24-0842-4510-AB61-4E12E986D5CF}" dt="2023-01-25T08:01:29.550" v="36165" actId="20577"/>
      <pc:docMkLst>
        <pc:docMk/>
      </pc:docMkLst>
      <pc:sldChg chg="modSp mod">
        <pc:chgData name="Matthieu De Mari" userId="dfb708c9-d8dc-439f-9a3b-c772bf4a311c" providerId="ADAL" clId="{0C574F24-0842-4510-AB61-4E12E986D5CF}" dt="2023-01-24T18:29:09.103" v="21396" actId="113"/>
        <pc:sldMkLst>
          <pc:docMk/>
          <pc:sldMk cId="3442501962" sldId="257"/>
        </pc:sldMkLst>
        <pc:spChg chg="mod">
          <ac:chgData name="Matthieu De Mari" userId="dfb708c9-d8dc-439f-9a3b-c772bf4a311c" providerId="ADAL" clId="{0C574F24-0842-4510-AB61-4E12E986D5CF}" dt="2023-01-24T18:29:09.103" v="21396" actId="113"/>
          <ac:spMkLst>
            <pc:docMk/>
            <pc:sldMk cId="3442501962" sldId="257"/>
            <ac:spMk id="3" creationId="{35995840-A9D9-479A-A34F-EA7DC229D38E}"/>
          </ac:spMkLst>
        </pc:spChg>
      </pc:sldChg>
      <pc:sldChg chg="modSp mod">
        <pc:chgData name="Matthieu De Mari" userId="dfb708c9-d8dc-439f-9a3b-c772bf4a311c" providerId="ADAL" clId="{0C574F24-0842-4510-AB61-4E12E986D5CF}" dt="2023-01-25T04:47:47.044" v="28715"/>
        <pc:sldMkLst>
          <pc:docMk/>
          <pc:sldMk cId="1893873068" sldId="266"/>
        </pc:sldMkLst>
        <pc:spChg chg="mod">
          <ac:chgData name="Matthieu De Mari" userId="dfb708c9-d8dc-439f-9a3b-c772bf4a311c" providerId="ADAL" clId="{0C574F24-0842-4510-AB61-4E12E986D5CF}" dt="2023-01-25T04:47:47.044" v="28715"/>
          <ac:spMkLst>
            <pc:docMk/>
            <pc:sldMk cId="1893873068" sldId="266"/>
            <ac:spMk id="5" creationId="{7D0CB248-82F3-414A-84E4-14EF63C7FB27}"/>
          </ac:spMkLst>
        </pc:spChg>
      </pc:sldChg>
      <pc:sldChg chg="modSp mod">
        <pc:chgData name="Matthieu De Mari" userId="dfb708c9-d8dc-439f-9a3b-c772bf4a311c" providerId="ADAL" clId="{0C574F24-0842-4510-AB61-4E12E986D5CF}" dt="2023-01-25T07:09:55.815" v="32202" actId="20577"/>
        <pc:sldMkLst>
          <pc:docMk/>
          <pc:sldMk cId="3880949074" sldId="267"/>
        </pc:sldMkLst>
        <pc:spChg chg="mod">
          <ac:chgData name="Matthieu De Mari" userId="dfb708c9-d8dc-439f-9a3b-c772bf4a311c" providerId="ADAL" clId="{0C574F24-0842-4510-AB61-4E12E986D5CF}" dt="2023-01-25T07:09:55.815" v="32202" actId="20577"/>
          <ac:spMkLst>
            <pc:docMk/>
            <pc:sldMk cId="3880949074" sldId="267"/>
            <ac:spMk id="3" creationId="{C71C8DD6-14D1-44DF-9843-EFEDF44E39A2}"/>
          </ac:spMkLst>
        </pc:spChg>
      </pc:sldChg>
      <pc:sldChg chg="modSp add del mod">
        <pc:chgData name="Matthieu De Mari" userId="dfb708c9-d8dc-439f-9a3b-c772bf4a311c" providerId="ADAL" clId="{0C574F24-0842-4510-AB61-4E12E986D5CF}" dt="2023-01-25T08:01:26.828" v="36159" actId="20577"/>
        <pc:sldMkLst>
          <pc:docMk/>
          <pc:sldMk cId="1036081419" sldId="346"/>
        </pc:sldMkLst>
        <pc:spChg chg="mod">
          <ac:chgData name="Matthieu De Mari" userId="dfb708c9-d8dc-439f-9a3b-c772bf4a311c" providerId="ADAL" clId="{0C574F24-0842-4510-AB61-4E12E986D5CF}" dt="2023-01-25T08:01:26.828" v="36159" actId="20577"/>
          <ac:spMkLst>
            <pc:docMk/>
            <pc:sldMk cId="1036081419" sldId="346"/>
            <ac:spMk id="2" creationId="{11A08BA8-9DEC-4471-8590-434E8D8BB4A0}"/>
          </ac:spMkLst>
        </pc:spChg>
        <pc:spChg chg="mod">
          <ac:chgData name="Matthieu De Mari" userId="dfb708c9-d8dc-439f-9a3b-c772bf4a311c" providerId="ADAL" clId="{0C574F24-0842-4510-AB61-4E12E986D5CF}" dt="2023-01-25T07:57:00.089" v="35761" actId="27636"/>
          <ac:spMkLst>
            <pc:docMk/>
            <pc:sldMk cId="1036081419" sldId="346"/>
            <ac:spMk id="3" creationId="{47E3549C-D723-41E6-8478-270ACE043694}"/>
          </ac:spMkLst>
        </pc:spChg>
        <pc:spChg chg="mod">
          <ac:chgData name="Matthieu De Mari" userId="dfb708c9-d8dc-439f-9a3b-c772bf4a311c" providerId="ADAL" clId="{0C574F24-0842-4510-AB61-4E12E986D5CF}" dt="2023-01-25T08:01:15.150" v="36153" actId="20577"/>
          <ac:spMkLst>
            <pc:docMk/>
            <pc:sldMk cId="1036081419" sldId="346"/>
            <ac:spMk id="4" creationId="{7E420A50-DCDA-4FEF-986F-775F53063E3A}"/>
          </ac:spMkLst>
        </pc:spChg>
      </pc:sldChg>
      <pc:sldChg chg="modSp mod">
        <pc:chgData name="Matthieu De Mari" userId="dfb708c9-d8dc-439f-9a3b-c772bf4a311c" providerId="ADAL" clId="{0C574F24-0842-4510-AB61-4E12E986D5CF}" dt="2023-01-25T00:33:26.266" v="23269" actId="20577"/>
        <pc:sldMkLst>
          <pc:docMk/>
          <pc:sldMk cId="1040156172" sldId="377"/>
        </pc:sldMkLst>
        <pc:spChg chg="mod">
          <ac:chgData name="Matthieu De Mari" userId="dfb708c9-d8dc-439f-9a3b-c772bf4a311c" providerId="ADAL" clId="{0C574F24-0842-4510-AB61-4E12E986D5CF}" dt="2023-01-25T00:33:26.266" v="23269" actId="20577"/>
          <ac:spMkLst>
            <pc:docMk/>
            <pc:sldMk cId="1040156172" sldId="377"/>
            <ac:spMk id="2" creationId="{080CEB46-CC16-4D19-8C2C-AEE9471D8168}"/>
          </ac:spMkLst>
        </pc:spChg>
      </pc:sldChg>
      <pc:sldChg chg="modSp mod ord">
        <pc:chgData name="Matthieu De Mari" userId="dfb708c9-d8dc-439f-9a3b-c772bf4a311c" providerId="ADAL" clId="{0C574F24-0842-4510-AB61-4E12E986D5CF}" dt="2023-01-24T18:24:37.588" v="20659"/>
        <pc:sldMkLst>
          <pc:docMk/>
          <pc:sldMk cId="2102240919" sldId="378"/>
        </pc:sldMkLst>
        <pc:spChg chg="mod">
          <ac:chgData name="Matthieu De Mari" userId="dfb708c9-d8dc-439f-9a3b-c772bf4a311c" providerId="ADAL" clId="{0C574F24-0842-4510-AB61-4E12E986D5CF}" dt="2023-01-23T03:02:58.402" v="3747" actId="20577"/>
          <ac:spMkLst>
            <pc:docMk/>
            <pc:sldMk cId="2102240919" sldId="378"/>
            <ac:spMk id="4" creationId="{61167C31-41F1-58EC-49B1-BE1AF7A8E13D}"/>
          </ac:spMkLst>
        </pc:spChg>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pChg chg="mod">
          <ac:chgData name="Matthieu De Mari" userId="dfb708c9-d8dc-439f-9a3b-c772bf4a311c" providerId="ADAL" clId="{0C574F24-0842-4510-AB61-4E12E986D5CF}" dt="2023-01-23T03:08:15.677" v="4474" actId="20577"/>
          <ac:spMkLst>
            <pc:docMk/>
            <pc:sldMk cId="2964357363" sldId="386"/>
            <ac:spMk id="3" creationId="{EF77FA4B-0B20-5BC7-9427-1BB2CFAA30B3}"/>
          </ac:spMkLst>
        </pc:spChg>
      </pc:sldChg>
      <pc:sldChg chg="modSp mod">
        <pc:chgData name="Matthieu De Mari" userId="dfb708c9-d8dc-439f-9a3b-c772bf4a311c" providerId="ADAL" clId="{0C574F24-0842-4510-AB61-4E12E986D5CF}" dt="2023-01-24T18:18:28.283" v="20604" actId="20577"/>
        <pc:sldMkLst>
          <pc:docMk/>
          <pc:sldMk cId="1437705667" sldId="387"/>
        </pc:sldMkLst>
        <pc:spChg chg="mod">
          <ac:chgData name="Matthieu De Mari" userId="dfb708c9-d8dc-439f-9a3b-c772bf4a311c" providerId="ADAL" clId="{0C574F24-0842-4510-AB61-4E12E986D5CF}" dt="2023-01-24T18:18:28.283" v="20604" actId="20577"/>
          <ac:spMkLst>
            <pc:docMk/>
            <pc:sldMk cId="1437705667" sldId="387"/>
            <ac:spMk id="3" creationId="{00158227-B71F-87CC-D0F3-AE23B9DE10AA}"/>
          </ac:spMkLst>
        </pc:spChg>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pChg chg="mod">
          <ac:chgData name="Matthieu De Mari" userId="dfb708c9-d8dc-439f-9a3b-c772bf4a311c" providerId="ADAL" clId="{0C574F24-0842-4510-AB61-4E12E986D5CF}" dt="2023-01-24T18:19:04.958" v="20653" actId="20577"/>
          <ac:spMkLst>
            <pc:docMk/>
            <pc:sldMk cId="2463050599" sldId="389"/>
            <ac:spMk id="3" creationId="{00158227-B71F-87CC-D0F3-AE23B9DE10AA}"/>
          </ac:spMkLst>
        </pc:spChg>
      </pc:sldChg>
      <pc:sldChg chg="modSp mod">
        <pc:chgData name="Matthieu De Mari" userId="dfb708c9-d8dc-439f-9a3b-c772bf4a311c" providerId="ADAL" clId="{0C574F24-0842-4510-AB61-4E12E986D5CF}" dt="2023-01-23T02:05:01.813" v="494" actId="14100"/>
        <pc:sldMkLst>
          <pc:docMk/>
          <pc:sldMk cId="3176757324" sldId="398"/>
        </pc:sldMkLst>
        <pc:picChg chg="mod">
          <ac:chgData name="Matthieu De Mari" userId="dfb708c9-d8dc-439f-9a3b-c772bf4a311c" providerId="ADAL" clId="{0C574F24-0842-4510-AB61-4E12E986D5CF}" dt="2023-01-23T02:04:54.731" v="490" actId="1076"/>
          <ac:picMkLst>
            <pc:docMk/>
            <pc:sldMk cId="3176757324" sldId="398"/>
            <ac:picMk id="13" creationId="{04C9B43B-40BD-8F2B-A299-B54466A2A073}"/>
          </ac:picMkLst>
        </pc:picChg>
        <pc:picChg chg="mod">
          <ac:chgData name="Matthieu De Mari" userId="dfb708c9-d8dc-439f-9a3b-c772bf4a311c" providerId="ADAL" clId="{0C574F24-0842-4510-AB61-4E12E986D5CF}" dt="2023-01-23T02:05:01.813" v="494" actId="14100"/>
          <ac:picMkLst>
            <pc:docMk/>
            <pc:sldMk cId="3176757324" sldId="398"/>
            <ac:picMk id="14" creationId="{96B42433-DD46-C0B9-7EFC-E3F3E4EC7040}"/>
          </ac:picMkLst>
        </pc:picChg>
      </pc:sldChg>
      <pc:sldChg chg="addSp delSp modSp mod">
        <pc:chgData name="Matthieu De Mari" userId="dfb708c9-d8dc-439f-9a3b-c772bf4a311c" providerId="ADAL" clId="{0C574F24-0842-4510-AB61-4E12E986D5CF}" dt="2023-01-23T02:39:34.038" v="1728" actId="20577"/>
        <pc:sldMkLst>
          <pc:docMk/>
          <pc:sldMk cId="3907142970" sldId="403"/>
        </pc:sldMkLst>
        <pc:spChg chg="mod">
          <ac:chgData name="Matthieu De Mari" userId="dfb708c9-d8dc-439f-9a3b-c772bf4a311c" providerId="ADAL" clId="{0C574F24-0842-4510-AB61-4E12E986D5CF}" dt="2023-01-23T02:07:27.041" v="530" actId="20577"/>
          <ac:spMkLst>
            <pc:docMk/>
            <pc:sldMk cId="3907142970" sldId="403"/>
            <ac:spMk id="2" creationId="{5B1F06AE-BE85-D05A-4ACC-C9832753A142}"/>
          </ac:spMkLst>
        </pc:spChg>
        <pc:spChg chg="mod">
          <ac:chgData name="Matthieu De Mari" userId="dfb708c9-d8dc-439f-9a3b-c772bf4a311c" providerId="ADAL" clId="{0C574F24-0842-4510-AB61-4E12E986D5CF}" dt="2023-01-23T02:39:34.038" v="1728" actId="20577"/>
          <ac:spMkLst>
            <pc:docMk/>
            <pc:sldMk cId="3907142970" sldId="403"/>
            <ac:spMk id="3" creationId="{DFE696BC-BC79-7B38-76F4-69E530908CB4}"/>
          </ac:spMkLst>
        </pc:spChg>
        <pc:spChg chg="del mod">
          <ac:chgData name="Matthieu De Mari" userId="dfb708c9-d8dc-439f-9a3b-c772bf4a311c" providerId="ADAL" clId="{0C574F24-0842-4510-AB61-4E12E986D5CF}" dt="2023-01-23T02:09:03.478" v="583" actId="478"/>
          <ac:spMkLst>
            <pc:docMk/>
            <pc:sldMk cId="3907142970" sldId="403"/>
            <ac:spMk id="4" creationId="{437B73A1-76F2-8BED-C974-440A33586C2C}"/>
          </ac:spMkLst>
        </pc:spChg>
        <pc:picChg chg="add mod modCrop">
          <ac:chgData name="Matthieu De Mari" userId="dfb708c9-d8dc-439f-9a3b-c772bf4a311c" providerId="ADAL" clId="{0C574F24-0842-4510-AB61-4E12E986D5CF}" dt="2023-01-23T02:11:55.167" v="620" actId="14100"/>
          <ac:picMkLst>
            <pc:docMk/>
            <pc:sldMk cId="3907142970" sldId="403"/>
            <ac:picMk id="6" creationId="{D66BDE37-8D5D-471C-64FD-C3EF691B4C8D}"/>
          </ac:picMkLst>
        </pc:picChg>
      </pc:sldChg>
      <pc:sldChg chg="addSp delSp modSp mod">
        <pc:chgData name="Matthieu De Mari" userId="dfb708c9-d8dc-439f-9a3b-c772bf4a311c" providerId="ADAL" clId="{0C574F24-0842-4510-AB61-4E12E986D5CF}" dt="2023-01-23T03:01:24.082" v="3745" actId="20577"/>
        <pc:sldMkLst>
          <pc:docMk/>
          <pc:sldMk cId="3664827220" sldId="404"/>
        </pc:sldMkLst>
        <pc:spChg chg="mod">
          <ac:chgData name="Matthieu De Mari" userId="dfb708c9-d8dc-439f-9a3b-c772bf4a311c" providerId="ADAL" clId="{0C574F24-0842-4510-AB61-4E12E986D5CF}" dt="2023-01-23T02:52:25.565" v="2547" actId="20577"/>
          <ac:spMkLst>
            <pc:docMk/>
            <pc:sldMk cId="3664827220" sldId="404"/>
            <ac:spMk id="2" creationId="{CB45F3FE-ECE7-5313-37C6-831A7971D996}"/>
          </ac:spMkLst>
        </pc:spChg>
        <pc:spChg chg="mod">
          <ac:chgData name="Matthieu De Mari" userId="dfb708c9-d8dc-439f-9a3b-c772bf4a311c" providerId="ADAL" clId="{0C574F24-0842-4510-AB61-4E12E986D5CF}" dt="2023-01-23T03:01:24.082" v="3745" actId="20577"/>
          <ac:spMkLst>
            <pc:docMk/>
            <pc:sldMk cId="3664827220" sldId="404"/>
            <ac:spMk id="3" creationId="{A8F9105B-275A-6368-138C-0B2E6CBEE91D}"/>
          </ac:spMkLst>
        </pc:spChg>
        <pc:spChg chg="del">
          <ac:chgData name="Matthieu De Mari" userId="dfb708c9-d8dc-439f-9a3b-c772bf4a311c" providerId="ADAL" clId="{0C574F24-0842-4510-AB61-4E12E986D5CF}" dt="2023-01-23T02:52:18.995" v="2522" actId="478"/>
          <ac:spMkLst>
            <pc:docMk/>
            <pc:sldMk cId="3664827220" sldId="404"/>
            <ac:spMk id="4" creationId="{38D19959-DD05-B705-BDF2-D6AD6D75C347}"/>
          </ac:spMkLst>
        </pc:spChg>
        <pc:picChg chg="add mod">
          <ac:chgData name="Matthieu De Mari" userId="dfb708c9-d8dc-439f-9a3b-c772bf4a311c" providerId="ADAL" clId="{0C574F24-0842-4510-AB61-4E12E986D5CF}" dt="2023-01-23T02:52:19.925" v="2523"/>
          <ac:picMkLst>
            <pc:docMk/>
            <pc:sldMk cId="3664827220" sldId="404"/>
            <ac:picMk id="5" creationId="{31E662FD-58CF-1D67-F7DD-42E536F3FF72}"/>
          </ac:picMkLst>
        </pc:picChg>
        <pc:picChg chg="add mod">
          <ac:chgData name="Matthieu De Mari" userId="dfb708c9-d8dc-439f-9a3b-c772bf4a311c" providerId="ADAL" clId="{0C574F24-0842-4510-AB61-4E12E986D5CF}" dt="2023-01-23T02:52:19.925" v="2523"/>
          <ac:picMkLst>
            <pc:docMk/>
            <pc:sldMk cId="3664827220" sldId="404"/>
            <ac:picMk id="6" creationId="{7BB68C2E-4569-1821-8077-FE4128C995F8}"/>
          </ac:picMkLst>
        </pc:picChg>
        <pc:picChg chg="add mod">
          <ac:chgData name="Matthieu De Mari" userId="dfb708c9-d8dc-439f-9a3b-c772bf4a311c" providerId="ADAL" clId="{0C574F24-0842-4510-AB61-4E12E986D5CF}" dt="2023-01-23T02:52:19.925" v="2523"/>
          <ac:picMkLst>
            <pc:docMk/>
            <pc:sldMk cId="3664827220" sldId="404"/>
            <ac:picMk id="7" creationId="{357314E6-E4B2-C9CA-C8F7-62A9019D3BF9}"/>
          </ac:picMkLst>
        </pc:picChg>
      </pc:sldChg>
      <pc:sldChg chg="addSp delSp modSp mod">
        <pc:chgData name="Matthieu De Mari" userId="dfb708c9-d8dc-439f-9a3b-c772bf4a311c" providerId="ADAL" clId="{0C574F24-0842-4510-AB61-4E12E986D5CF}" dt="2023-01-23T06:50:43.368" v="12141" actId="20577"/>
        <pc:sldMkLst>
          <pc:docMk/>
          <pc:sldMk cId="229390081" sldId="405"/>
        </pc:sldMkLst>
        <pc:spChg chg="mod">
          <ac:chgData name="Matthieu De Mari" userId="dfb708c9-d8dc-439f-9a3b-c772bf4a311c" providerId="ADAL" clId="{0C574F24-0842-4510-AB61-4E12E986D5CF}" dt="2023-01-23T03:09:54.024" v="4627" actId="20577"/>
          <ac:spMkLst>
            <pc:docMk/>
            <pc:sldMk cId="229390081" sldId="405"/>
            <ac:spMk id="2" creationId="{1D3B68C2-4970-4C7E-1F52-6140F374C9AD}"/>
          </ac:spMkLst>
        </pc:spChg>
        <pc:spChg chg="mod">
          <ac:chgData name="Matthieu De Mari" userId="dfb708c9-d8dc-439f-9a3b-c772bf4a311c" providerId="ADAL" clId="{0C574F24-0842-4510-AB61-4E12E986D5CF}" dt="2023-01-23T06:50:43.368" v="12141" actId="20577"/>
          <ac:spMkLst>
            <pc:docMk/>
            <pc:sldMk cId="229390081" sldId="405"/>
            <ac:spMk id="3" creationId="{7BDE96C0-465C-7952-04EA-C267AC8BF678}"/>
          </ac:spMkLst>
        </pc:spChg>
        <pc:spChg chg="del mod">
          <ac:chgData name="Matthieu De Mari" userId="dfb708c9-d8dc-439f-9a3b-c772bf4a311c" providerId="ADAL" clId="{0C574F24-0842-4510-AB61-4E12E986D5CF}" dt="2023-01-23T03:22:39.589" v="5374" actId="478"/>
          <ac:spMkLst>
            <pc:docMk/>
            <pc:sldMk cId="229390081" sldId="405"/>
            <ac:spMk id="4" creationId="{5E76589E-870E-419D-CF95-4309EACDB190}"/>
          </ac:spMkLst>
        </pc:spChg>
        <pc:picChg chg="add mod">
          <ac:chgData name="Matthieu De Mari" userId="dfb708c9-d8dc-439f-9a3b-c772bf4a311c" providerId="ADAL" clId="{0C574F24-0842-4510-AB61-4E12E986D5CF}" dt="2023-01-23T03:22:48.792" v="5377" actId="1076"/>
          <ac:picMkLst>
            <pc:docMk/>
            <pc:sldMk cId="229390081" sldId="405"/>
            <ac:picMk id="5" creationId="{00063CBA-B3D2-2A9F-6D07-B5D96185F347}"/>
          </ac:picMkLst>
        </pc:picChg>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pChg chg="mod ord">
          <ac:chgData name="Matthieu De Mari" userId="dfb708c9-d8dc-439f-9a3b-c772bf4a311c" providerId="ADAL" clId="{0C574F24-0842-4510-AB61-4E12E986D5CF}" dt="2023-01-24T18:10:16.867" v="19853" actId="700"/>
          <ac:spMkLst>
            <pc:docMk/>
            <pc:sldMk cId="106661604" sldId="406"/>
            <ac:spMk id="2" creationId="{B2D6E47F-EE41-14EC-57C7-619AC0EC550B}"/>
          </ac:spMkLst>
        </pc:spChg>
        <pc:spChg chg="mod ord">
          <ac:chgData name="Matthieu De Mari" userId="dfb708c9-d8dc-439f-9a3b-c772bf4a311c" providerId="ADAL" clId="{0C574F24-0842-4510-AB61-4E12E986D5CF}" dt="2023-01-24T18:18:15.746" v="20602" actId="20577"/>
          <ac:spMkLst>
            <pc:docMk/>
            <pc:sldMk cId="106661604" sldId="406"/>
            <ac:spMk id="3" creationId="{F9359CBB-2BA1-6409-CE17-97C6B596059A}"/>
          </ac:spMkLst>
        </pc:spChg>
        <pc:spChg chg="add del mod ord">
          <ac:chgData name="Matthieu De Mari" userId="dfb708c9-d8dc-439f-9a3b-c772bf4a311c" providerId="ADAL" clId="{0C574F24-0842-4510-AB61-4E12E986D5CF}" dt="2023-01-24T18:10:16.867" v="19853" actId="700"/>
          <ac:spMkLst>
            <pc:docMk/>
            <pc:sldMk cId="106661604" sldId="406"/>
            <ac:spMk id="4" creationId="{365159D7-FFDC-E4E5-C868-1D872205345A}"/>
          </ac:spMkLst>
        </pc:spChg>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pChg chg="mod">
          <ac:chgData name="Matthieu De Mari" userId="dfb708c9-d8dc-439f-9a3b-c772bf4a311c" providerId="ADAL" clId="{0C574F24-0842-4510-AB61-4E12E986D5CF}" dt="2023-01-23T06:45:42.138" v="11610" actId="21"/>
          <ac:spMkLst>
            <pc:docMk/>
            <pc:sldMk cId="947346955" sldId="409"/>
            <ac:spMk id="2" creationId="{1D3B68C2-4970-4C7E-1F52-6140F374C9AD}"/>
          </ac:spMkLst>
        </pc:spChg>
        <pc:spChg chg="mod">
          <ac:chgData name="Matthieu De Mari" userId="dfb708c9-d8dc-439f-9a3b-c772bf4a311c" providerId="ADAL" clId="{0C574F24-0842-4510-AB61-4E12E986D5CF}" dt="2023-01-23T06:45:13.340" v="11608" actId="20577"/>
          <ac:spMkLst>
            <pc:docMk/>
            <pc:sldMk cId="947346955" sldId="409"/>
            <ac:spMk id="3" creationId="{7BDE96C0-465C-7952-04EA-C267AC8BF678}"/>
          </ac:spMkLst>
        </pc:spChg>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pChg chg="mod">
          <ac:chgData name="Matthieu De Mari" userId="dfb708c9-d8dc-439f-9a3b-c772bf4a311c" providerId="ADAL" clId="{0C574F24-0842-4510-AB61-4E12E986D5CF}" dt="2023-01-23T07:33:22.653" v="15965" actId="5793"/>
          <ac:spMkLst>
            <pc:docMk/>
            <pc:sldMk cId="2039337153" sldId="411"/>
            <ac:spMk id="2" creationId="{1D3B68C2-4970-4C7E-1F52-6140F374C9AD}"/>
          </ac:spMkLst>
        </pc:spChg>
        <pc:spChg chg="mod">
          <ac:chgData name="Matthieu De Mari" userId="dfb708c9-d8dc-439f-9a3b-c772bf4a311c" providerId="ADAL" clId="{0C574F24-0842-4510-AB61-4E12E986D5CF}" dt="2023-01-23T07:31:11.155" v="15563" actId="21"/>
          <ac:spMkLst>
            <pc:docMk/>
            <pc:sldMk cId="2039337153" sldId="411"/>
            <ac:spMk id="3" creationId="{7BDE96C0-465C-7952-04EA-C267AC8BF678}"/>
          </ac:spMkLst>
        </pc:spChg>
        <pc:spChg chg="mod">
          <ac:chgData name="Matthieu De Mari" userId="dfb708c9-d8dc-439f-9a3b-c772bf4a311c" providerId="ADAL" clId="{0C574F24-0842-4510-AB61-4E12E986D5CF}" dt="2023-01-23T07:32:14.694" v="15737" actId="113"/>
          <ac:spMkLst>
            <pc:docMk/>
            <pc:sldMk cId="2039337153" sldId="411"/>
            <ac:spMk id="4" creationId="{5E76589E-870E-419D-CF95-4309EACDB190}"/>
          </ac:spMkLst>
        </pc:spChg>
        <pc:spChg chg="add mod">
          <ac:chgData name="Matthieu De Mari" userId="dfb708c9-d8dc-439f-9a3b-c772bf4a311c" providerId="ADAL" clId="{0C574F24-0842-4510-AB61-4E12E986D5CF}" dt="2023-01-23T07:33:14.663" v="15960" actId="113"/>
          <ac:spMkLst>
            <pc:docMk/>
            <pc:sldMk cId="2039337153" sldId="411"/>
            <ac:spMk id="5" creationId="{756863AE-CE95-3DEE-60F5-9AD8AE03E1F9}"/>
          </ac:spMkLst>
        </pc:spChg>
      </pc:sldChg>
      <pc:sldChg chg="modSp mod">
        <pc:chgData name="Matthieu De Mari" userId="dfb708c9-d8dc-439f-9a3b-c772bf4a311c" providerId="ADAL" clId="{0C574F24-0842-4510-AB61-4E12E986D5CF}" dt="2023-01-23T08:08:25.011" v="18811" actId="20577"/>
        <pc:sldMkLst>
          <pc:docMk/>
          <pc:sldMk cId="1377302654" sldId="412"/>
        </pc:sldMkLst>
        <pc:spChg chg="mod">
          <ac:chgData name="Matthieu De Mari" userId="dfb708c9-d8dc-439f-9a3b-c772bf4a311c" providerId="ADAL" clId="{0C574F24-0842-4510-AB61-4E12E986D5CF}" dt="2023-01-23T07:47:44.508" v="17402" actId="20577"/>
          <ac:spMkLst>
            <pc:docMk/>
            <pc:sldMk cId="1377302654" sldId="412"/>
            <ac:spMk id="2" creationId="{1D3B68C2-4970-4C7E-1F52-6140F374C9AD}"/>
          </ac:spMkLst>
        </pc:spChg>
        <pc:spChg chg="mod">
          <ac:chgData name="Matthieu De Mari" userId="dfb708c9-d8dc-439f-9a3b-c772bf4a311c" providerId="ADAL" clId="{0C574F24-0842-4510-AB61-4E12E986D5CF}" dt="2023-01-23T07:51:30.275" v="17758" actId="20577"/>
          <ac:spMkLst>
            <pc:docMk/>
            <pc:sldMk cId="1377302654" sldId="412"/>
            <ac:spMk id="3" creationId="{7BDE96C0-465C-7952-04EA-C267AC8BF678}"/>
          </ac:spMkLst>
        </pc:spChg>
        <pc:spChg chg="mod">
          <ac:chgData name="Matthieu De Mari" userId="dfb708c9-d8dc-439f-9a3b-c772bf4a311c" providerId="ADAL" clId="{0C574F24-0842-4510-AB61-4E12E986D5CF}" dt="2023-01-23T08:08:25.011" v="18811" actId="20577"/>
          <ac:spMkLst>
            <pc:docMk/>
            <pc:sldMk cId="1377302654" sldId="412"/>
            <ac:spMk id="4" creationId="{5E76589E-870E-419D-CF95-4309EACDB190}"/>
          </ac:spMkLst>
        </pc:spChg>
      </pc:sldChg>
      <pc:sldChg chg="addSp delSp modSp new mod">
        <pc:chgData name="Matthieu De Mari" userId="dfb708c9-d8dc-439f-9a3b-c772bf4a311c" providerId="ADAL" clId="{0C574F24-0842-4510-AB61-4E12E986D5CF}" dt="2023-01-23T02:03:22.644" v="484" actId="5793"/>
        <pc:sldMkLst>
          <pc:docMk/>
          <pc:sldMk cId="3811152594" sldId="413"/>
        </pc:sldMkLst>
        <pc:spChg chg="mod">
          <ac:chgData name="Matthieu De Mari" userId="dfb708c9-d8dc-439f-9a3b-c772bf4a311c" providerId="ADAL" clId="{0C574F24-0842-4510-AB61-4E12E986D5CF}" dt="2023-01-23T01:58:05.595" v="182" actId="20577"/>
          <ac:spMkLst>
            <pc:docMk/>
            <pc:sldMk cId="3811152594" sldId="413"/>
            <ac:spMk id="2" creationId="{8F6E6AE3-0783-2504-FB20-97620F12FAF1}"/>
          </ac:spMkLst>
        </pc:spChg>
        <pc:spChg chg="mod">
          <ac:chgData name="Matthieu De Mari" userId="dfb708c9-d8dc-439f-9a3b-c772bf4a311c" providerId="ADAL" clId="{0C574F24-0842-4510-AB61-4E12E986D5CF}" dt="2023-01-23T02:03:22.644" v="484" actId="5793"/>
          <ac:spMkLst>
            <pc:docMk/>
            <pc:sldMk cId="3811152594" sldId="413"/>
            <ac:spMk id="3" creationId="{E4D678C0-BD3C-5BF0-1339-4AFB8229F7DA}"/>
          </ac:spMkLst>
        </pc:spChg>
        <pc:spChg chg="del">
          <ac:chgData name="Matthieu De Mari" userId="dfb708c9-d8dc-439f-9a3b-c772bf4a311c" providerId="ADAL" clId="{0C574F24-0842-4510-AB61-4E12E986D5CF}" dt="2023-01-23T01:58:08.634" v="183" actId="478"/>
          <ac:spMkLst>
            <pc:docMk/>
            <pc:sldMk cId="3811152594" sldId="413"/>
            <ac:spMk id="4" creationId="{EC64CA88-2EF4-E998-D7A9-CA4B80234E36}"/>
          </ac:spMkLst>
        </pc:spChg>
        <pc:picChg chg="add mod">
          <ac:chgData name="Matthieu De Mari" userId="dfb708c9-d8dc-439f-9a3b-c772bf4a311c" providerId="ADAL" clId="{0C574F24-0842-4510-AB61-4E12E986D5CF}" dt="2023-01-23T02:01:26.874" v="401" actId="14100"/>
          <ac:picMkLst>
            <pc:docMk/>
            <pc:sldMk cId="3811152594" sldId="413"/>
            <ac:picMk id="6" creationId="{9BAEAF4E-92E3-AB67-5518-51DFC5B50020}"/>
          </ac:picMkLst>
        </pc:picChg>
      </pc:sldChg>
      <pc:sldChg chg="addSp modSp add mod">
        <pc:chgData name="Matthieu De Mari" userId="dfb708c9-d8dc-439f-9a3b-c772bf4a311c" providerId="ADAL" clId="{0C574F24-0842-4510-AB61-4E12E986D5CF}" dt="2023-01-23T02:03:53.448" v="489" actId="20577"/>
        <pc:sldMkLst>
          <pc:docMk/>
          <pc:sldMk cId="509404901" sldId="414"/>
        </pc:sldMkLst>
        <pc:spChg chg="mod">
          <ac:chgData name="Matthieu De Mari" userId="dfb708c9-d8dc-439f-9a3b-c772bf4a311c" providerId="ADAL" clId="{0C574F24-0842-4510-AB61-4E12E986D5CF}" dt="2023-01-23T02:03:53.448" v="489" actId="20577"/>
          <ac:spMkLst>
            <pc:docMk/>
            <pc:sldMk cId="509404901" sldId="414"/>
            <ac:spMk id="3" creationId="{E4D678C0-BD3C-5BF0-1339-4AFB8229F7DA}"/>
          </ac:spMkLst>
        </pc:spChg>
        <pc:picChg chg="add mod">
          <ac:chgData name="Matthieu De Mari" userId="dfb708c9-d8dc-439f-9a3b-c772bf4a311c" providerId="ADAL" clId="{0C574F24-0842-4510-AB61-4E12E986D5CF}" dt="2023-01-23T02:01:29.866" v="402"/>
          <ac:picMkLst>
            <pc:docMk/>
            <pc:sldMk cId="509404901" sldId="414"/>
            <ac:picMk id="4" creationId="{A1101FF3-693B-C90F-4D24-79DD171D3504}"/>
          </ac:picMkLst>
        </pc:picChg>
      </pc:sldChg>
      <pc:sldChg chg="addSp delSp modSp new mod">
        <pc:chgData name="Matthieu De Mari" userId="dfb708c9-d8dc-439f-9a3b-c772bf4a311c" providerId="ADAL" clId="{0C574F24-0842-4510-AB61-4E12E986D5CF}" dt="2023-01-23T02:39:15.453" v="1721" actId="5793"/>
        <pc:sldMkLst>
          <pc:docMk/>
          <pc:sldMk cId="4078490329" sldId="415"/>
        </pc:sldMkLst>
        <pc:spChg chg="mod">
          <ac:chgData name="Matthieu De Mari" userId="dfb708c9-d8dc-439f-9a3b-c772bf4a311c" providerId="ADAL" clId="{0C574F24-0842-4510-AB61-4E12E986D5CF}" dt="2023-01-23T02:25:49.343" v="933" actId="20577"/>
          <ac:spMkLst>
            <pc:docMk/>
            <pc:sldMk cId="4078490329" sldId="415"/>
            <ac:spMk id="2" creationId="{8750558E-04AA-1E98-7827-BC3AFBCFB8DC}"/>
          </ac:spMkLst>
        </pc:spChg>
        <pc:spChg chg="mod">
          <ac:chgData name="Matthieu De Mari" userId="dfb708c9-d8dc-439f-9a3b-c772bf4a311c" providerId="ADAL" clId="{0C574F24-0842-4510-AB61-4E12E986D5CF}" dt="2023-01-23T02:39:15.453" v="1721" actId="5793"/>
          <ac:spMkLst>
            <pc:docMk/>
            <pc:sldMk cId="4078490329" sldId="415"/>
            <ac:spMk id="3" creationId="{2CAC5612-DA1C-B920-F4AC-1A2C33918BA4}"/>
          </ac:spMkLst>
        </pc:spChg>
        <pc:spChg chg="del">
          <ac:chgData name="Matthieu De Mari" userId="dfb708c9-d8dc-439f-9a3b-c772bf4a311c" providerId="ADAL" clId="{0C574F24-0842-4510-AB61-4E12E986D5CF}" dt="2023-01-23T02:25:42.796" v="902" actId="478"/>
          <ac:spMkLst>
            <pc:docMk/>
            <pc:sldMk cId="4078490329" sldId="415"/>
            <ac:spMk id="4" creationId="{6F66DD2F-9842-FD2C-CC5E-40D7094C71B6}"/>
          </ac:spMkLst>
        </pc:spChg>
        <pc:picChg chg="add mod">
          <ac:chgData name="Matthieu De Mari" userId="dfb708c9-d8dc-439f-9a3b-c772bf4a311c" providerId="ADAL" clId="{0C574F24-0842-4510-AB61-4E12E986D5CF}" dt="2023-01-23T02:26:46.710" v="983"/>
          <ac:picMkLst>
            <pc:docMk/>
            <pc:sldMk cId="4078490329" sldId="415"/>
            <ac:picMk id="5" creationId="{CCD4D58C-EB87-859D-CDD7-DDBEA8CD35C6}"/>
          </ac:picMkLst>
        </pc:picChg>
        <pc:picChg chg="add mod">
          <ac:chgData name="Matthieu De Mari" userId="dfb708c9-d8dc-439f-9a3b-c772bf4a311c" providerId="ADAL" clId="{0C574F24-0842-4510-AB61-4E12E986D5CF}" dt="2023-01-23T02:26:46.710" v="983"/>
          <ac:picMkLst>
            <pc:docMk/>
            <pc:sldMk cId="4078490329" sldId="415"/>
            <ac:picMk id="6" creationId="{FE0A3EE8-95B0-834B-B276-6BA2F57BEDAE}"/>
          </ac:picMkLst>
        </pc:picChg>
        <pc:picChg chg="add mod">
          <ac:chgData name="Matthieu De Mari" userId="dfb708c9-d8dc-439f-9a3b-c772bf4a311c" providerId="ADAL" clId="{0C574F24-0842-4510-AB61-4E12E986D5CF}" dt="2023-01-23T02:26:46.710" v="983"/>
          <ac:picMkLst>
            <pc:docMk/>
            <pc:sldMk cId="4078490329" sldId="415"/>
            <ac:picMk id="7" creationId="{B3A5D5C7-2482-B979-6D00-79594D128A44}"/>
          </ac:picMkLst>
        </pc:picChg>
      </pc:sldChg>
      <pc:sldChg chg="addSp delSp modSp add mod">
        <pc:chgData name="Matthieu De Mari" userId="dfb708c9-d8dc-439f-9a3b-c772bf4a311c" providerId="ADAL" clId="{0C574F24-0842-4510-AB61-4E12E986D5CF}" dt="2023-01-23T02:25:03.176" v="858" actId="478"/>
        <pc:sldMkLst>
          <pc:docMk/>
          <pc:sldMk cId="4018968704" sldId="416"/>
        </pc:sldMkLst>
        <pc:spChg chg="mod">
          <ac:chgData name="Matthieu De Mari" userId="dfb708c9-d8dc-439f-9a3b-c772bf4a311c" providerId="ADAL" clId="{0C574F24-0842-4510-AB61-4E12E986D5CF}" dt="2023-01-23T02:19:14.556" v="685" actId="20577"/>
          <ac:spMkLst>
            <pc:docMk/>
            <pc:sldMk cId="4018968704" sldId="416"/>
            <ac:spMk id="2" creationId="{5B1F06AE-BE85-D05A-4ACC-C9832753A142}"/>
          </ac:spMkLst>
        </pc:spChg>
        <pc:spChg chg="mod">
          <ac:chgData name="Matthieu De Mari" userId="dfb708c9-d8dc-439f-9a3b-c772bf4a311c" providerId="ADAL" clId="{0C574F24-0842-4510-AB61-4E12E986D5CF}" dt="2023-01-23T02:12:50.975" v="646" actId="5793"/>
          <ac:spMkLst>
            <pc:docMk/>
            <pc:sldMk cId="4018968704" sldId="416"/>
            <ac:spMk id="3" creationId="{DFE696BC-BC79-7B38-76F4-69E530908CB4}"/>
          </ac:spMkLst>
        </pc:spChg>
        <pc:spChg chg="del mod">
          <ac:chgData name="Matthieu De Mari" userId="dfb708c9-d8dc-439f-9a3b-c772bf4a311c" providerId="ADAL" clId="{0C574F24-0842-4510-AB61-4E12E986D5CF}" dt="2023-01-23T02:12:01.564" v="621" actId="478"/>
          <ac:spMkLst>
            <pc:docMk/>
            <pc:sldMk cId="4018968704" sldId="416"/>
            <ac:spMk id="4" creationId="{437B73A1-76F2-8BED-C974-440A33586C2C}"/>
          </ac:spMkLst>
        </pc:spChg>
        <pc:picChg chg="add mod">
          <ac:chgData name="Matthieu De Mari" userId="dfb708c9-d8dc-439f-9a3b-c772bf4a311c" providerId="ADAL" clId="{0C574F24-0842-4510-AB61-4E12E986D5CF}" dt="2023-01-23T02:16:53.285" v="662" actId="1076"/>
          <ac:picMkLst>
            <pc:docMk/>
            <pc:sldMk cId="4018968704" sldId="416"/>
            <ac:picMk id="6" creationId="{06308B0C-B80A-8F5E-64C2-ABCE80C126E5}"/>
          </ac:picMkLst>
        </pc:picChg>
        <pc:picChg chg="add del mod">
          <ac:chgData name="Matthieu De Mari" userId="dfb708c9-d8dc-439f-9a3b-c772bf4a311c" providerId="ADAL" clId="{0C574F24-0842-4510-AB61-4E12E986D5CF}" dt="2023-01-23T02:25:03.176" v="858" actId="478"/>
          <ac:picMkLst>
            <pc:docMk/>
            <pc:sldMk cId="4018968704" sldId="416"/>
            <ac:picMk id="8" creationId="{F5242E59-7666-31A4-2AD1-857900B71193}"/>
          </ac:picMkLst>
        </pc:picChg>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pChg chg="mod ord">
          <ac:chgData name="Matthieu De Mari" userId="dfb708c9-d8dc-439f-9a3b-c772bf4a311c" providerId="ADAL" clId="{0C574F24-0842-4510-AB61-4E12E986D5CF}" dt="2023-01-25T00:34:08.169" v="23270" actId="700"/>
          <ac:spMkLst>
            <pc:docMk/>
            <pc:sldMk cId="1601230078" sldId="417"/>
            <ac:spMk id="2" creationId="{EF03ED6E-FA87-673E-629C-5D5FF1BB133E}"/>
          </ac:spMkLst>
        </pc:spChg>
        <pc:spChg chg="mod ord">
          <ac:chgData name="Matthieu De Mari" userId="dfb708c9-d8dc-439f-9a3b-c772bf4a311c" providerId="ADAL" clId="{0C574F24-0842-4510-AB61-4E12E986D5CF}" dt="2023-01-25T00:34:21.878" v="23280" actId="207"/>
          <ac:spMkLst>
            <pc:docMk/>
            <pc:sldMk cId="1601230078" sldId="417"/>
            <ac:spMk id="3" creationId="{80440BA0-757A-9C9A-35E1-6BE3FEE6E356}"/>
          </ac:spMkLst>
        </pc:spChg>
        <pc:spChg chg="del">
          <ac:chgData name="Matthieu De Mari" userId="dfb708c9-d8dc-439f-9a3b-c772bf4a311c" providerId="ADAL" clId="{0C574F24-0842-4510-AB61-4E12E986D5CF}" dt="2023-01-23T02:36:28.682" v="1636" actId="478"/>
          <ac:spMkLst>
            <pc:docMk/>
            <pc:sldMk cId="1601230078" sldId="417"/>
            <ac:spMk id="4" creationId="{0DC7342E-E179-AC44-FBB1-F8A226DC666D}"/>
          </ac:spMkLst>
        </pc:spChg>
      </pc:sldChg>
      <pc:sldChg chg="addSp delSp modSp add mod ord">
        <pc:chgData name="Matthieu De Mari" userId="dfb708c9-d8dc-439f-9a3b-c772bf4a311c" providerId="ADAL" clId="{0C574F24-0842-4510-AB61-4E12E986D5CF}" dt="2023-01-23T02:37:17.331" v="1638"/>
        <pc:sldMkLst>
          <pc:docMk/>
          <pc:sldMk cId="2872533062" sldId="418"/>
        </pc:sldMkLst>
        <pc:spChg chg="mod">
          <ac:chgData name="Matthieu De Mari" userId="dfb708c9-d8dc-439f-9a3b-c772bf4a311c" providerId="ADAL" clId="{0C574F24-0842-4510-AB61-4E12E986D5CF}" dt="2023-01-23T02:19:18.359" v="694" actId="20577"/>
          <ac:spMkLst>
            <pc:docMk/>
            <pc:sldMk cId="2872533062" sldId="418"/>
            <ac:spMk id="2" creationId="{5B1F06AE-BE85-D05A-4ACC-C9832753A142}"/>
          </ac:spMkLst>
        </pc:spChg>
        <pc:spChg chg="mod">
          <ac:chgData name="Matthieu De Mari" userId="dfb708c9-d8dc-439f-9a3b-c772bf4a311c" providerId="ADAL" clId="{0C574F24-0842-4510-AB61-4E12E986D5CF}" dt="2023-01-23T02:17:11.257" v="669" actId="6549"/>
          <ac:spMkLst>
            <pc:docMk/>
            <pc:sldMk cId="2872533062" sldId="418"/>
            <ac:spMk id="3" creationId="{DFE696BC-BC79-7B38-76F4-69E530908CB4}"/>
          </ac:spMkLst>
        </pc:spChg>
        <pc:picChg chg="add del mod modCrop">
          <ac:chgData name="Matthieu De Mari" userId="dfb708c9-d8dc-439f-9a3b-c772bf4a311c" providerId="ADAL" clId="{0C574F24-0842-4510-AB61-4E12E986D5CF}" dt="2023-01-23T02:21:13.294" v="715" actId="478"/>
          <ac:picMkLst>
            <pc:docMk/>
            <pc:sldMk cId="2872533062" sldId="418"/>
            <ac:picMk id="5" creationId="{FE8A90A9-AFCF-6C73-BD37-65240509B680}"/>
          </ac:picMkLst>
        </pc:picChg>
        <pc:picChg chg="add del mod">
          <ac:chgData name="Matthieu De Mari" userId="dfb708c9-d8dc-439f-9a3b-c772bf4a311c" providerId="ADAL" clId="{0C574F24-0842-4510-AB61-4E12E986D5CF}" dt="2023-01-23T02:21:12.794" v="714" actId="478"/>
          <ac:picMkLst>
            <pc:docMk/>
            <pc:sldMk cId="2872533062" sldId="418"/>
            <ac:picMk id="7" creationId="{9C512BD1-1222-4557-ABF7-4AED91C9BEDD}"/>
          </ac:picMkLst>
        </pc:picChg>
        <pc:picChg chg="add mod">
          <ac:chgData name="Matthieu De Mari" userId="dfb708c9-d8dc-439f-9a3b-c772bf4a311c" providerId="ADAL" clId="{0C574F24-0842-4510-AB61-4E12E986D5CF}" dt="2023-01-23T02:21:20.240" v="719" actId="1076"/>
          <ac:picMkLst>
            <pc:docMk/>
            <pc:sldMk cId="2872533062" sldId="418"/>
            <ac:picMk id="9" creationId="{36ED8BF8-2120-C8FD-DCA2-31062413FBE6}"/>
          </ac:picMkLst>
        </pc:picChg>
      </pc:sldChg>
      <pc:sldChg chg="addSp delSp modSp add mod ord">
        <pc:chgData name="Matthieu De Mari" userId="dfb708c9-d8dc-439f-9a3b-c772bf4a311c" providerId="ADAL" clId="{0C574F24-0842-4510-AB61-4E12E986D5CF}" dt="2023-01-23T02:37:17.331" v="1638"/>
        <pc:sldMkLst>
          <pc:docMk/>
          <pc:sldMk cId="4106263664" sldId="419"/>
        </pc:sldMkLst>
        <pc:spChg chg="add mod">
          <ac:chgData name="Matthieu De Mari" userId="dfb708c9-d8dc-439f-9a3b-c772bf4a311c" providerId="ADAL" clId="{0C574F24-0842-4510-AB61-4E12E986D5CF}" dt="2023-01-23T02:24:45.659" v="855" actId="14100"/>
          <ac:spMkLst>
            <pc:docMk/>
            <pc:sldMk cId="4106263664" sldId="419"/>
            <ac:spMk id="10" creationId="{DD5E5241-D153-27CD-95A4-1B2841EB70CE}"/>
          </ac:spMkLst>
        </pc:spChg>
        <pc:spChg chg="add del mod">
          <ac:chgData name="Matthieu De Mari" userId="dfb708c9-d8dc-439f-9a3b-c772bf4a311c" providerId="ADAL" clId="{0C574F24-0842-4510-AB61-4E12E986D5CF}" dt="2023-01-23T02:23:25.906" v="832" actId="478"/>
          <ac:spMkLst>
            <pc:docMk/>
            <pc:sldMk cId="4106263664" sldId="419"/>
            <ac:spMk id="11" creationId="{93EE0203-6B17-7A40-5734-A97F848F10FB}"/>
          </ac:spMkLst>
        </pc:spChg>
        <pc:spChg chg="add del mod">
          <ac:chgData name="Matthieu De Mari" userId="dfb708c9-d8dc-439f-9a3b-c772bf4a311c" providerId="ADAL" clId="{0C574F24-0842-4510-AB61-4E12E986D5CF}" dt="2023-01-23T02:23:20.910" v="830" actId="478"/>
          <ac:spMkLst>
            <pc:docMk/>
            <pc:sldMk cId="4106263664" sldId="419"/>
            <ac:spMk id="12" creationId="{A1F4AFB2-E8BE-0D97-C601-510F6402D914}"/>
          </ac:spMkLst>
        </pc:spChg>
        <pc:spChg chg="add del mod">
          <ac:chgData name="Matthieu De Mari" userId="dfb708c9-d8dc-439f-9a3b-c772bf4a311c" providerId="ADAL" clId="{0C574F24-0842-4510-AB61-4E12E986D5CF}" dt="2023-01-23T02:24:30.750" v="849" actId="478"/>
          <ac:spMkLst>
            <pc:docMk/>
            <pc:sldMk cId="4106263664" sldId="419"/>
            <ac:spMk id="16" creationId="{F59836A8-9756-2CBE-F13E-BE942FE69D91}"/>
          </ac:spMkLst>
        </pc:spChg>
        <pc:spChg chg="add mod">
          <ac:chgData name="Matthieu De Mari" userId="dfb708c9-d8dc-439f-9a3b-c772bf4a311c" providerId="ADAL" clId="{0C574F24-0842-4510-AB61-4E12E986D5CF}" dt="2023-01-23T02:24:24.887" v="848" actId="14100"/>
          <ac:spMkLst>
            <pc:docMk/>
            <pc:sldMk cId="4106263664" sldId="419"/>
            <ac:spMk id="17" creationId="{F5E578C5-72DB-3A99-6C10-BDB3B95E79B1}"/>
          </ac:spMkLst>
        </pc:spChg>
        <pc:spChg chg="add mod">
          <ac:chgData name="Matthieu De Mari" userId="dfb708c9-d8dc-439f-9a3b-c772bf4a311c" providerId="ADAL" clId="{0C574F24-0842-4510-AB61-4E12E986D5CF}" dt="2023-01-23T02:24:40.231" v="853" actId="1076"/>
          <ac:spMkLst>
            <pc:docMk/>
            <pc:sldMk cId="4106263664" sldId="419"/>
            <ac:spMk id="18" creationId="{9AF70780-ED8F-B90F-D542-2F5BD4BE423B}"/>
          </ac:spMkLst>
        </pc:spChg>
        <pc:picChg chg="add mod">
          <ac:chgData name="Matthieu De Mari" userId="dfb708c9-d8dc-439f-9a3b-c772bf4a311c" providerId="ADAL" clId="{0C574F24-0842-4510-AB61-4E12E986D5CF}" dt="2023-01-23T02:24:54.353" v="856" actId="1076"/>
          <ac:picMkLst>
            <pc:docMk/>
            <pc:sldMk cId="4106263664" sldId="419"/>
            <ac:picMk id="4" creationId="{A04F8E1D-C152-D778-773B-72597F78AC94}"/>
          </ac:picMkLst>
        </pc:picChg>
        <pc:picChg chg="mod">
          <ac:chgData name="Matthieu De Mari" userId="dfb708c9-d8dc-439f-9a3b-c772bf4a311c" providerId="ADAL" clId="{0C574F24-0842-4510-AB61-4E12E986D5CF}" dt="2023-01-23T02:24:10.645" v="842" actId="1076"/>
          <ac:picMkLst>
            <pc:docMk/>
            <pc:sldMk cId="4106263664" sldId="419"/>
            <ac:picMk id="5" creationId="{FE8A90A9-AFCF-6C73-BD37-65240509B680}"/>
          </ac:picMkLst>
        </pc:picChg>
        <pc:picChg chg="mod">
          <ac:chgData name="Matthieu De Mari" userId="dfb708c9-d8dc-439f-9a3b-c772bf4a311c" providerId="ADAL" clId="{0C574F24-0842-4510-AB61-4E12E986D5CF}" dt="2023-01-23T02:23:23.437" v="831" actId="14100"/>
          <ac:picMkLst>
            <pc:docMk/>
            <pc:sldMk cId="4106263664" sldId="419"/>
            <ac:picMk id="7" creationId="{9C512BD1-1222-4557-ABF7-4AED91C9BEDD}"/>
          </ac:picMkLst>
        </pc:picChg>
        <pc:picChg chg="del">
          <ac:chgData name="Matthieu De Mari" userId="dfb708c9-d8dc-439f-9a3b-c772bf4a311c" providerId="ADAL" clId="{0C574F24-0842-4510-AB61-4E12E986D5CF}" dt="2023-01-23T02:21:10.672" v="713" actId="478"/>
          <ac:picMkLst>
            <pc:docMk/>
            <pc:sldMk cId="4106263664" sldId="419"/>
            <ac:picMk id="9" creationId="{36ED8BF8-2120-C8FD-DCA2-31062413FBE6}"/>
          </ac:picMkLst>
        </pc:picChg>
        <pc:cxnChg chg="add del">
          <ac:chgData name="Matthieu De Mari" userId="dfb708c9-d8dc-439f-9a3b-c772bf4a311c" providerId="ADAL" clId="{0C574F24-0842-4510-AB61-4E12E986D5CF}" dt="2023-01-23T02:21:53.878" v="726" actId="478"/>
          <ac:cxnSpMkLst>
            <pc:docMk/>
            <pc:sldMk cId="4106263664" sldId="419"/>
            <ac:cxnSpMk id="8" creationId="{A7D8513D-C034-868F-26BB-EB3B41463EF9}"/>
          </ac:cxnSpMkLst>
        </pc:cxnChg>
        <pc:cxnChg chg="add del mod">
          <ac:chgData name="Matthieu De Mari" userId="dfb708c9-d8dc-439f-9a3b-c772bf4a311c" providerId="ADAL" clId="{0C574F24-0842-4510-AB61-4E12E986D5CF}" dt="2023-01-23T02:23:50.163" v="838" actId="478"/>
          <ac:cxnSpMkLst>
            <pc:docMk/>
            <pc:sldMk cId="4106263664" sldId="419"/>
            <ac:cxnSpMk id="14" creationId="{8697DF4D-D3E4-FAC6-4A98-E28677542B4C}"/>
          </ac:cxnSpMkLst>
        </pc:cxnChg>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pChg chg="mod">
          <ac:chgData name="Matthieu De Mari" userId="dfb708c9-d8dc-439f-9a3b-c772bf4a311c" providerId="ADAL" clId="{0C574F24-0842-4510-AB61-4E12E986D5CF}" dt="2023-01-23T02:36:09.627" v="1589" actId="20577"/>
          <ac:spMkLst>
            <pc:docMk/>
            <pc:sldMk cId="3917610152" sldId="421"/>
            <ac:spMk id="2" creationId="{8750558E-04AA-1E98-7827-BC3AFBCFB8DC}"/>
          </ac:spMkLst>
        </pc:spChg>
        <pc:spChg chg="mod">
          <ac:chgData name="Matthieu De Mari" userId="dfb708c9-d8dc-439f-9a3b-c772bf4a311c" providerId="ADAL" clId="{0C574F24-0842-4510-AB61-4E12E986D5CF}" dt="2023-01-23T02:39:11.317" v="1718" actId="5793"/>
          <ac:spMkLst>
            <pc:docMk/>
            <pc:sldMk cId="3917610152" sldId="421"/>
            <ac:spMk id="3" creationId="{2CAC5612-DA1C-B920-F4AC-1A2C33918BA4}"/>
          </ac:spMkLst>
        </pc:spChg>
        <pc:picChg chg="add mod">
          <ac:chgData name="Matthieu De Mari" userId="dfb708c9-d8dc-439f-9a3b-c772bf4a311c" providerId="ADAL" clId="{0C574F24-0842-4510-AB61-4E12E986D5CF}" dt="2023-01-23T02:31:51.627" v="1175" actId="1076"/>
          <ac:picMkLst>
            <pc:docMk/>
            <pc:sldMk cId="3917610152" sldId="421"/>
            <ac:picMk id="4" creationId="{583C7EF1-C4AC-713C-63B9-4157061F41A3}"/>
          </ac:picMkLst>
        </pc:picChg>
        <pc:picChg chg="del">
          <ac:chgData name="Matthieu De Mari" userId="dfb708c9-d8dc-439f-9a3b-c772bf4a311c" providerId="ADAL" clId="{0C574F24-0842-4510-AB61-4E12E986D5CF}" dt="2023-01-23T02:31:40.944" v="1171" actId="478"/>
          <ac:picMkLst>
            <pc:docMk/>
            <pc:sldMk cId="3917610152" sldId="421"/>
            <ac:picMk id="5" creationId="{CCD4D58C-EB87-859D-CDD7-DDBEA8CD35C6}"/>
          </ac:picMkLst>
        </pc:picChg>
        <pc:picChg chg="del">
          <ac:chgData name="Matthieu De Mari" userId="dfb708c9-d8dc-439f-9a3b-c772bf4a311c" providerId="ADAL" clId="{0C574F24-0842-4510-AB61-4E12E986D5CF}" dt="2023-01-23T02:31:39.645" v="1169" actId="478"/>
          <ac:picMkLst>
            <pc:docMk/>
            <pc:sldMk cId="3917610152" sldId="421"/>
            <ac:picMk id="6" creationId="{FE0A3EE8-95B0-834B-B276-6BA2F57BEDAE}"/>
          </ac:picMkLst>
        </pc:picChg>
        <pc:picChg chg="del">
          <ac:chgData name="Matthieu De Mari" userId="dfb708c9-d8dc-439f-9a3b-c772bf4a311c" providerId="ADAL" clId="{0C574F24-0842-4510-AB61-4E12E986D5CF}" dt="2023-01-23T02:31:40.456" v="1170" actId="478"/>
          <ac:picMkLst>
            <pc:docMk/>
            <pc:sldMk cId="3917610152" sldId="421"/>
            <ac:picMk id="7" creationId="{B3A5D5C7-2482-B979-6D00-79594D128A44}"/>
          </ac:picMkLst>
        </pc:picChg>
      </pc:sldChg>
      <pc:sldChg chg="delSp modSp add mod ord">
        <pc:chgData name="Matthieu De Mari" userId="dfb708c9-d8dc-439f-9a3b-c772bf4a311c" providerId="ADAL" clId="{0C574F24-0842-4510-AB61-4E12E986D5CF}" dt="2023-01-23T02:40:26.824" v="1734" actId="113"/>
        <pc:sldMkLst>
          <pc:docMk/>
          <pc:sldMk cId="111364915" sldId="422"/>
        </pc:sldMkLst>
        <pc:spChg chg="mod">
          <ac:chgData name="Matthieu De Mari" userId="dfb708c9-d8dc-439f-9a3b-c772bf4a311c" providerId="ADAL" clId="{0C574F24-0842-4510-AB61-4E12E986D5CF}" dt="2023-01-23T02:40:26.824" v="1734" actId="113"/>
          <ac:spMkLst>
            <pc:docMk/>
            <pc:sldMk cId="111364915" sldId="422"/>
            <ac:spMk id="3" creationId="{DFE696BC-BC79-7B38-76F4-69E530908CB4}"/>
          </ac:spMkLst>
        </pc:spChg>
        <pc:picChg chg="del">
          <ac:chgData name="Matthieu De Mari" userId="dfb708c9-d8dc-439f-9a3b-c772bf4a311c" providerId="ADAL" clId="{0C574F24-0842-4510-AB61-4E12E986D5CF}" dt="2023-01-23T02:32:05.341" v="1179" actId="478"/>
          <ac:picMkLst>
            <pc:docMk/>
            <pc:sldMk cId="111364915" sldId="422"/>
            <ac:picMk id="6" creationId="{06308B0C-B80A-8F5E-64C2-ABCE80C126E5}"/>
          </ac:picMkLst>
        </pc:picChg>
      </pc:sldChg>
      <pc:sldChg chg="modSp add mod">
        <pc:chgData name="Matthieu De Mari" userId="dfb708c9-d8dc-439f-9a3b-c772bf4a311c" providerId="ADAL" clId="{0C574F24-0842-4510-AB61-4E12E986D5CF}" dt="2023-01-23T02:40:19.849" v="1730" actId="113"/>
        <pc:sldMkLst>
          <pc:docMk/>
          <pc:sldMk cId="2430248425" sldId="423"/>
        </pc:sldMkLst>
        <pc:spChg chg="mod">
          <ac:chgData name="Matthieu De Mari" userId="dfb708c9-d8dc-439f-9a3b-c772bf4a311c" providerId="ADAL" clId="{0C574F24-0842-4510-AB61-4E12E986D5CF}" dt="2023-01-23T02:40:19.849" v="1730" actId="113"/>
          <ac:spMkLst>
            <pc:docMk/>
            <pc:sldMk cId="2430248425" sldId="423"/>
            <ac:spMk id="3" creationId="{DFE696BC-BC79-7B38-76F4-69E530908CB4}"/>
          </ac:spMkLst>
        </pc:spChg>
      </pc:sldChg>
      <pc:sldChg chg="modSp add mod">
        <pc:chgData name="Matthieu De Mari" userId="dfb708c9-d8dc-439f-9a3b-c772bf4a311c" providerId="ADAL" clId="{0C574F24-0842-4510-AB61-4E12E986D5CF}" dt="2023-01-23T02:40:22.189" v="1732" actId="113"/>
        <pc:sldMkLst>
          <pc:docMk/>
          <pc:sldMk cId="257103436" sldId="424"/>
        </pc:sldMkLst>
        <pc:spChg chg="mod">
          <ac:chgData name="Matthieu De Mari" userId="dfb708c9-d8dc-439f-9a3b-c772bf4a311c" providerId="ADAL" clId="{0C574F24-0842-4510-AB61-4E12E986D5CF}" dt="2023-01-23T02:40:22.189" v="1732" actId="113"/>
          <ac:spMkLst>
            <pc:docMk/>
            <pc:sldMk cId="257103436" sldId="424"/>
            <ac:spMk id="3" creationId="{DFE696BC-BC79-7B38-76F4-69E530908CB4}"/>
          </ac:spMkLst>
        </pc:spChg>
      </pc:sldChg>
      <pc:sldChg chg="addSp modSp add mod">
        <pc:chgData name="Matthieu De Mari" userId="dfb708c9-d8dc-439f-9a3b-c772bf4a311c" providerId="ADAL" clId="{0C574F24-0842-4510-AB61-4E12E986D5CF}" dt="2023-01-25T00:34:30.926" v="23283" actId="20577"/>
        <pc:sldMkLst>
          <pc:docMk/>
          <pc:sldMk cId="1622593310" sldId="425"/>
        </pc:sldMkLst>
        <pc:spChg chg="mod">
          <ac:chgData name="Matthieu De Mari" userId="dfb708c9-d8dc-439f-9a3b-c772bf4a311c" providerId="ADAL" clId="{0C574F24-0842-4510-AB61-4E12E986D5CF}" dt="2023-01-25T00:34:30.926" v="23283" actId="20577"/>
          <ac:spMkLst>
            <pc:docMk/>
            <pc:sldMk cId="1622593310" sldId="425"/>
            <ac:spMk id="3" creationId="{80440BA0-757A-9C9A-35E1-6BE3FEE6E356}"/>
          </ac:spMkLst>
        </pc:spChg>
        <pc:picChg chg="add mod">
          <ac:chgData name="Matthieu De Mari" userId="dfb708c9-d8dc-439f-9a3b-c772bf4a311c" providerId="ADAL" clId="{0C574F24-0842-4510-AB61-4E12E986D5CF}" dt="2023-01-23T02:41:30.750" v="1750"/>
          <ac:picMkLst>
            <pc:docMk/>
            <pc:sldMk cId="1622593310" sldId="425"/>
            <ac:picMk id="4" creationId="{A27CB252-4B4C-E1ED-CAAD-2AAA6052055E}"/>
          </ac:picMkLst>
        </pc:picChg>
      </pc:sldChg>
      <pc:sldChg chg="addSp delSp modSp add mod">
        <pc:chgData name="Matthieu De Mari" userId="dfb708c9-d8dc-439f-9a3b-c772bf4a311c" providerId="ADAL" clId="{0C574F24-0842-4510-AB61-4E12E986D5CF}" dt="2023-01-23T02:49:38.690" v="2160" actId="5793"/>
        <pc:sldMkLst>
          <pc:docMk/>
          <pc:sldMk cId="1500383650" sldId="426"/>
        </pc:sldMkLst>
        <pc:spChg chg="mod">
          <ac:chgData name="Matthieu De Mari" userId="dfb708c9-d8dc-439f-9a3b-c772bf4a311c" providerId="ADAL" clId="{0C574F24-0842-4510-AB61-4E12E986D5CF}" dt="2023-01-23T02:49:38.690" v="2160" actId="5793"/>
          <ac:spMkLst>
            <pc:docMk/>
            <pc:sldMk cId="1500383650" sldId="426"/>
            <ac:spMk id="3" creationId="{80440BA0-757A-9C9A-35E1-6BE3FEE6E356}"/>
          </ac:spMkLst>
        </pc:spChg>
        <pc:spChg chg="add mod">
          <ac:chgData name="Matthieu De Mari" userId="dfb708c9-d8dc-439f-9a3b-c772bf4a311c" providerId="ADAL" clId="{0C574F24-0842-4510-AB61-4E12E986D5CF}" dt="2023-01-23T02:48:08.214" v="2066" actId="1037"/>
          <ac:spMkLst>
            <pc:docMk/>
            <pc:sldMk cId="1500383650" sldId="426"/>
            <ac:spMk id="14" creationId="{00787DAE-DB70-CD7C-D7C4-BA67EC38098C}"/>
          </ac:spMkLst>
        </pc:spChg>
        <pc:spChg chg="add mod">
          <ac:chgData name="Matthieu De Mari" userId="dfb708c9-d8dc-439f-9a3b-c772bf4a311c" providerId="ADAL" clId="{0C574F24-0842-4510-AB61-4E12E986D5CF}" dt="2023-01-23T02:48:34.783" v="2104" actId="1037"/>
          <ac:spMkLst>
            <pc:docMk/>
            <pc:sldMk cId="1500383650" sldId="426"/>
            <ac:spMk id="15" creationId="{63A6CD6A-6CA2-DB56-D846-3FB5CFB50AD9}"/>
          </ac:spMkLst>
        </pc:spChg>
        <pc:picChg chg="add mod">
          <ac:chgData name="Matthieu De Mari" userId="dfb708c9-d8dc-439f-9a3b-c772bf4a311c" providerId="ADAL" clId="{0C574F24-0842-4510-AB61-4E12E986D5CF}" dt="2023-01-23T02:46:31.760" v="2019" actId="1076"/>
          <ac:picMkLst>
            <pc:docMk/>
            <pc:sldMk cId="1500383650" sldId="426"/>
            <ac:picMk id="5" creationId="{920192A8-D31B-53AD-5AA9-B1D20E18E94B}"/>
          </ac:picMkLst>
        </pc:picChg>
        <pc:picChg chg="add del mod">
          <ac:chgData name="Matthieu De Mari" userId="dfb708c9-d8dc-439f-9a3b-c772bf4a311c" providerId="ADAL" clId="{0C574F24-0842-4510-AB61-4E12E986D5CF}" dt="2023-01-23T02:46:12.648" v="2018" actId="478"/>
          <ac:picMkLst>
            <pc:docMk/>
            <pc:sldMk cId="1500383650" sldId="426"/>
            <ac:picMk id="7" creationId="{31D78920-BA9D-9F84-1C4D-5E91F69E1B08}"/>
          </ac:picMkLst>
        </pc:picChg>
        <pc:picChg chg="add mod modCrop">
          <ac:chgData name="Matthieu De Mari" userId="dfb708c9-d8dc-439f-9a3b-c772bf4a311c" providerId="ADAL" clId="{0C574F24-0842-4510-AB61-4E12E986D5CF}" dt="2023-01-23T02:48:40.076" v="2112" actId="1035"/>
          <ac:picMkLst>
            <pc:docMk/>
            <pc:sldMk cId="1500383650" sldId="426"/>
            <ac:picMk id="9" creationId="{65AA3675-E5D5-1061-E2F6-C7DA83FAE6D8}"/>
          </ac:picMkLst>
        </pc:picChg>
        <pc:picChg chg="add mod modCrop">
          <ac:chgData name="Matthieu De Mari" userId="dfb708c9-d8dc-439f-9a3b-c772bf4a311c" providerId="ADAL" clId="{0C574F24-0842-4510-AB61-4E12E986D5CF}" dt="2023-01-23T02:48:10.735" v="2067" actId="1076"/>
          <ac:picMkLst>
            <pc:docMk/>
            <pc:sldMk cId="1500383650" sldId="426"/>
            <ac:picMk id="11" creationId="{911E3C98-D937-B0D5-B0AC-C5DC281B04AC}"/>
          </ac:picMkLst>
        </pc:picChg>
        <pc:picChg chg="add mod modCrop">
          <ac:chgData name="Matthieu De Mari" userId="dfb708c9-d8dc-439f-9a3b-c772bf4a311c" providerId="ADAL" clId="{0C574F24-0842-4510-AB61-4E12E986D5CF}" dt="2023-01-23T02:48:45.452" v="2115" actId="1037"/>
          <ac:picMkLst>
            <pc:docMk/>
            <pc:sldMk cId="1500383650" sldId="426"/>
            <ac:picMk id="13" creationId="{021D15F4-D0D8-C6B1-CE52-B783E8C210A8}"/>
          </ac:picMkLst>
        </pc:picChg>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pChg chg="mod ord">
          <ac:chgData name="Matthieu De Mari" userId="dfb708c9-d8dc-439f-9a3b-c772bf4a311c" providerId="ADAL" clId="{0C574F24-0842-4510-AB61-4E12E986D5CF}" dt="2023-01-23T02:50:12.445" v="2233" actId="700"/>
          <ac:spMkLst>
            <pc:docMk/>
            <pc:sldMk cId="4205168020" sldId="427"/>
            <ac:spMk id="2" creationId="{3552C151-78BC-FF7A-7302-FF4A4817FB60}"/>
          </ac:spMkLst>
        </pc:spChg>
        <pc:spChg chg="del mod ord">
          <ac:chgData name="Matthieu De Mari" userId="dfb708c9-d8dc-439f-9a3b-c772bf4a311c" providerId="ADAL" clId="{0C574F24-0842-4510-AB61-4E12E986D5CF}" dt="2023-01-23T02:50:12.445" v="2233" actId="700"/>
          <ac:spMkLst>
            <pc:docMk/>
            <pc:sldMk cId="4205168020" sldId="427"/>
            <ac:spMk id="3" creationId="{1FD2AB33-2D91-183F-5C7C-746FA997CEBB}"/>
          </ac:spMkLst>
        </pc:spChg>
        <pc:spChg chg="del">
          <ac:chgData name="Matthieu De Mari" userId="dfb708c9-d8dc-439f-9a3b-c772bf4a311c" providerId="ADAL" clId="{0C574F24-0842-4510-AB61-4E12E986D5CF}" dt="2023-01-23T02:50:04.135" v="2231" actId="478"/>
          <ac:spMkLst>
            <pc:docMk/>
            <pc:sldMk cId="4205168020" sldId="427"/>
            <ac:spMk id="4" creationId="{E4241BD6-2622-3A08-C9AB-98300B8326E3}"/>
          </ac:spMkLst>
        </pc:spChg>
        <pc:spChg chg="add mod ord">
          <ac:chgData name="Matthieu De Mari" userId="dfb708c9-d8dc-439f-9a3b-c772bf4a311c" providerId="ADAL" clId="{0C574F24-0842-4510-AB61-4E12E986D5CF}" dt="2023-01-23T02:51:28.095" v="2521" actId="27636"/>
          <ac:spMkLst>
            <pc:docMk/>
            <pc:sldMk cId="4205168020" sldId="427"/>
            <ac:spMk id="5" creationId="{E74BA30B-8195-4633-6744-AE86C2FDFC1E}"/>
          </ac:spMkLst>
        </pc:spChg>
      </pc:sldChg>
      <pc:sldChg chg="modSp add mod">
        <pc:chgData name="Matthieu De Mari" userId="dfb708c9-d8dc-439f-9a3b-c772bf4a311c" providerId="ADAL" clId="{0C574F24-0842-4510-AB61-4E12E986D5CF}" dt="2023-01-23T03:00:18.125" v="3711" actId="12"/>
        <pc:sldMkLst>
          <pc:docMk/>
          <pc:sldMk cId="3154110071" sldId="428"/>
        </pc:sldMkLst>
        <pc:spChg chg="mod">
          <ac:chgData name="Matthieu De Mari" userId="dfb708c9-d8dc-439f-9a3b-c772bf4a311c" providerId="ADAL" clId="{0C574F24-0842-4510-AB61-4E12E986D5CF}" dt="2023-01-23T03:00:18.125" v="3711" actId="12"/>
          <ac:spMkLst>
            <pc:docMk/>
            <pc:sldMk cId="3154110071" sldId="428"/>
            <ac:spMk id="3" creationId="{A8F9105B-275A-6368-138C-0B2E6CBEE91D}"/>
          </ac:spMkLst>
        </pc:spChg>
      </pc:sldChg>
      <pc:sldChg chg="modSp add mod">
        <pc:chgData name="Matthieu De Mari" userId="dfb708c9-d8dc-439f-9a3b-c772bf4a311c" providerId="ADAL" clId="{0C574F24-0842-4510-AB61-4E12E986D5CF}" dt="2023-01-23T03:00:24.851" v="3712" actId="11"/>
        <pc:sldMkLst>
          <pc:docMk/>
          <pc:sldMk cId="2034094350" sldId="429"/>
        </pc:sldMkLst>
        <pc:spChg chg="mod">
          <ac:chgData name="Matthieu De Mari" userId="dfb708c9-d8dc-439f-9a3b-c772bf4a311c" providerId="ADAL" clId="{0C574F24-0842-4510-AB61-4E12E986D5CF}" dt="2023-01-23T03:00:24.851" v="3712" actId="11"/>
          <ac:spMkLst>
            <pc:docMk/>
            <pc:sldMk cId="2034094350" sldId="429"/>
            <ac:spMk id="3" creationId="{A8F9105B-275A-6368-138C-0B2E6CBEE91D}"/>
          </ac:spMkLst>
        </pc:spChg>
      </pc:sldChg>
      <pc:sldChg chg="modSp add mod">
        <pc:chgData name="Matthieu De Mari" userId="dfb708c9-d8dc-439f-9a3b-c772bf4a311c" providerId="ADAL" clId="{0C574F24-0842-4510-AB61-4E12E986D5CF}" dt="2023-01-23T03:19:16.577" v="5213" actId="27636"/>
        <pc:sldMkLst>
          <pc:docMk/>
          <pc:sldMk cId="3987768113" sldId="430"/>
        </pc:sldMkLst>
        <pc:spChg chg="mod">
          <ac:chgData name="Matthieu De Mari" userId="dfb708c9-d8dc-439f-9a3b-c772bf4a311c" providerId="ADAL" clId="{0C574F24-0842-4510-AB61-4E12E986D5CF}" dt="2023-01-23T03:19:16.577" v="5213" actId="27636"/>
          <ac:spMkLst>
            <pc:docMk/>
            <pc:sldMk cId="3987768113" sldId="430"/>
            <ac:spMk id="3" creationId="{A8F9105B-275A-6368-138C-0B2E6CBEE91D}"/>
          </ac:spMkLst>
        </pc:spChg>
      </pc:sldChg>
      <pc:sldChg chg="modSp add mod">
        <pc:chgData name="Matthieu De Mari" userId="dfb708c9-d8dc-439f-9a3b-c772bf4a311c" providerId="ADAL" clId="{0C574F24-0842-4510-AB61-4E12E986D5CF}" dt="2023-01-23T03:09:05.852" v="4585" actId="20577"/>
        <pc:sldMkLst>
          <pc:docMk/>
          <pc:sldMk cId="2465108115" sldId="431"/>
        </pc:sldMkLst>
        <pc:spChg chg="mod">
          <ac:chgData name="Matthieu De Mari" userId="dfb708c9-d8dc-439f-9a3b-c772bf4a311c" providerId="ADAL" clId="{0C574F24-0842-4510-AB61-4E12E986D5CF}" dt="2023-01-23T03:09:05.852" v="4585" actId="20577"/>
          <ac:spMkLst>
            <pc:docMk/>
            <pc:sldMk cId="2465108115" sldId="431"/>
            <ac:spMk id="3" creationId="{D75CBEFE-1E34-9689-F127-9C649BD6EACA}"/>
          </ac:spMkLst>
        </pc:spChg>
      </pc:sldChg>
      <pc:sldChg chg="addSp delSp modSp add mod">
        <pc:chgData name="Matthieu De Mari" userId="dfb708c9-d8dc-439f-9a3b-c772bf4a311c" providerId="ADAL" clId="{0C574F24-0842-4510-AB61-4E12E986D5CF}" dt="2023-01-23T03:25:18.958" v="5448" actId="20577"/>
        <pc:sldMkLst>
          <pc:docMk/>
          <pc:sldMk cId="3127749793" sldId="432"/>
        </pc:sldMkLst>
        <pc:spChg chg="mod">
          <ac:chgData name="Matthieu De Mari" userId="dfb708c9-d8dc-439f-9a3b-c772bf4a311c" providerId="ADAL" clId="{0C574F24-0842-4510-AB61-4E12E986D5CF}" dt="2023-01-23T03:24:20.299" v="5424" actId="20577"/>
          <ac:spMkLst>
            <pc:docMk/>
            <pc:sldMk cId="3127749793" sldId="432"/>
            <ac:spMk id="2" creationId="{1D3B68C2-4970-4C7E-1F52-6140F374C9AD}"/>
          </ac:spMkLst>
        </pc:spChg>
        <pc:spChg chg="del">
          <ac:chgData name="Matthieu De Mari" userId="dfb708c9-d8dc-439f-9a3b-c772bf4a311c" providerId="ADAL" clId="{0C574F24-0842-4510-AB61-4E12E986D5CF}" dt="2023-01-23T03:22:55.973" v="5379" actId="478"/>
          <ac:spMkLst>
            <pc:docMk/>
            <pc:sldMk cId="3127749793" sldId="432"/>
            <ac:spMk id="3" creationId="{7BDE96C0-465C-7952-04EA-C267AC8BF678}"/>
          </ac:spMkLst>
        </pc:spChg>
        <pc:spChg chg="del">
          <ac:chgData name="Matthieu De Mari" userId="dfb708c9-d8dc-439f-9a3b-c772bf4a311c" providerId="ADAL" clId="{0C574F24-0842-4510-AB61-4E12E986D5CF}" dt="2023-01-23T03:11:43.491" v="4629" actId="478"/>
          <ac:spMkLst>
            <pc:docMk/>
            <pc:sldMk cId="3127749793" sldId="432"/>
            <ac:spMk id="4" creationId="{5E76589E-870E-419D-CF95-4309EACDB190}"/>
          </ac:spMkLst>
        </pc:spChg>
        <pc:spChg chg="add mod">
          <ac:chgData name="Matthieu De Mari" userId="dfb708c9-d8dc-439f-9a3b-c772bf4a311c" providerId="ADAL" clId="{0C574F24-0842-4510-AB61-4E12E986D5CF}" dt="2023-01-23T03:24:45.665" v="5430" actId="1582"/>
          <ac:spMkLst>
            <pc:docMk/>
            <pc:sldMk cId="3127749793" sldId="432"/>
            <ac:spMk id="9" creationId="{6165BBB2-AE2F-EB86-BED0-8802CFB1A498}"/>
          </ac:spMkLst>
        </pc:spChg>
        <pc:spChg chg="add mod">
          <ac:chgData name="Matthieu De Mari" userId="dfb708c9-d8dc-439f-9a3b-c772bf4a311c" providerId="ADAL" clId="{0C574F24-0842-4510-AB61-4E12E986D5CF}" dt="2023-01-23T03:25:04.195" v="5440" actId="1076"/>
          <ac:spMkLst>
            <pc:docMk/>
            <pc:sldMk cId="3127749793" sldId="432"/>
            <ac:spMk id="10" creationId="{1E5AC416-64EA-9BF7-FA4A-DDDAB54809D4}"/>
          </ac:spMkLst>
        </pc:spChg>
        <pc:spChg chg="add mod">
          <ac:chgData name="Matthieu De Mari" userId="dfb708c9-d8dc-439f-9a3b-c772bf4a311c" providerId="ADAL" clId="{0C574F24-0842-4510-AB61-4E12E986D5CF}" dt="2023-01-23T03:25:09.243" v="5442" actId="1076"/>
          <ac:spMkLst>
            <pc:docMk/>
            <pc:sldMk cId="3127749793" sldId="432"/>
            <ac:spMk id="11" creationId="{DA2785C3-6185-70A0-12A6-D99A63D185C6}"/>
          </ac:spMkLst>
        </pc:spChg>
        <pc:spChg chg="add mod">
          <ac:chgData name="Matthieu De Mari" userId="dfb708c9-d8dc-439f-9a3b-c772bf4a311c" providerId="ADAL" clId="{0C574F24-0842-4510-AB61-4E12E986D5CF}" dt="2023-01-23T03:25:13.040" v="5444" actId="20577"/>
          <ac:spMkLst>
            <pc:docMk/>
            <pc:sldMk cId="3127749793" sldId="432"/>
            <ac:spMk id="12" creationId="{7C183724-1784-2493-4DBB-A112357F6851}"/>
          </ac:spMkLst>
        </pc:spChg>
        <pc:spChg chg="add mod">
          <ac:chgData name="Matthieu De Mari" userId="dfb708c9-d8dc-439f-9a3b-c772bf4a311c" providerId="ADAL" clId="{0C574F24-0842-4510-AB61-4E12E986D5CF}" dt="2023-01-23T03:25:17.381" v="5446" actId="1076"/>
          <ac:spMkLst>
            <pc:docMk/>
            <pc:sldMk cId="3127749793" sldId="432"/>
            <ac:spMk id="13" creationId="{FAE76E91-B35A-D5E2-50F0-33B923A05BA2}"/>
          </ac:spMkLst>
        </pc:spChg>
        <pc:spChg chg="add mod">
          <ac:chgData name="Matthieu De Mari" userId="dfb708c9-d8dc-439f-9a3b-c772bf4a311c" providerId="ADAL" clId="{0C574F24-0842-4510-AB61-4E12E986D5CF}" dt="2023-01-23T03:25:18.958" v="5448" actId="20577"/>
          <ac:spMkLst>
            <pc:docMk/>
            <pc:sldMk cId="3127749793" sldId="432"/>
            <ac:spMk id="14" creationId="{FBEDE596-BC49-CA2A-02C4-23F0AA094E2D}"/>
          </ac:spMkLst>
        </pc:spChg>
        <pc:picChg chg="add del">
          <ac:chgData name="Matthieu De Mari" userId="dfb708c9-d8dc-439f-9a3b-c772bf4a311c" providerId="ADAL" clId="{0C574F24-0842-4510-AB61-4E12E986D5CF}" dt="2023-01-23T03:22:54.785" v="5378" actId="478"/>
          <ac:picMkLst>
            <pc:docMk/>
            <pc:sldMk cId="3127749793" sldId="432"/>
            <ac:picMk id="6" creationId="{7AECE55A-C479-9C0C-DCED-BB5A11A723AD}"/>
          </ac:picMkLst>
        </pc:picChg>
        <pc:picChg chg="add mod">
          <ac:chgData name="Matthieu De Mari" userId="dfb708c9-d8dc-439f-9a3b-c772bf4a311c" providerId="ADAL" clId="{0C574F24-0842-4510-AB61-4E12E986D5CF}" dt="2023-01-23T03:24:31.344" v="5428" actId="1076"/>
          <ac:picMkLst>
            <pc:docMk/>
            <pc:sldMk cId="3127749793" sldId="432"/>
            <ac:picMk id="8" creationId="{DB3B4344-19C7-806B-06F8-220DD44C2E41}"/>
          </ac:picMkLst>
        </pc:picChg>
      </pc:sldChg>
      <pc:sldChg chg="addSp delSp modSp new mod">
        <pc:chgData name="Matthieu De Mari" userId="dfb708c9-d8dc-439f-9a3b-c772bf4a311c" providerId="ADAL" clId="{0C574F24-0842-4510-AB61-4E12E986D5CF}" dt="2023-01-23T03:15:36.009" v="4988" actId="20577"/>
        <pc:sldMkLst>
          <pc:docMk/>
          <pc:sldMk cId="3880117824" sldId="433"/>
        </pc:sldMkLst>
        <pc:spChg chg="mod">
          <ac:chgData name="Matthieu De Mari" userId="dfb708c9-d8dc-439f-9a3b-c772bf4a311c" providerId="ADAL" clId="{0C574F24-0842-4510-AB61-4E12E986D5CF}" dt="2023-01-23T03:12:05.110" v="4654" actId="20577"/>
          <ac:spMkLst>
            <pc:docMk/>
            <pc:sldMk cId="3880117824" sldId="433"/>
            <ac:spMk id="2" creationId="{A51540BB-97C7-1060-F5DD-F4A4417D2522}"/>
          </ac:spMkLst>
        </pc:spChg>
        <pc:spChg chg="mod">
          <ac:chgData name="Matthieu De Mari" userId="dfb708c9-d8dc-439f-9a3b-c772bf4a311c" providerId="ADAL" clId="{0C574F24-0842-4510-AB61-4E12E986D5CF}" dt="2023-01-23T03:15:36.009" v="4988" actId="20577"/>
          <ac:spMkLst>
            <pc:docMk/>
            <pc:sldMk cId="3880117824" sldId="433"/>
            <ac:spMk id="3" creationId="{09ACEEFD-8460-F540-F80C-BEACC2297773}"/>
          </ac:spMkLst>
        </pc:spChg>
        <pc:spChg chg="del">
          <ac:chgData name="Matthieu De Mari" userId="dfb708c9-d8dc-439f-9a3b-c772bf4a311c" providerId="ADAL" clId="{0C574F24-0842-4510-AB61-4E12E986D5CF}" dt="2023-01-23T03:12:07.562" v="4655" actId="478"/>
          <ac:spMkLst>
            <pc:docMk/>
            <pc:sldMk cId="3880117824" sldId="433"/>
            <ac:spMk id="4" creationId="{62F7F8F2-183C-DCE8-FD0C-0387521081F0}"/>
          </ac:spMkLst>
        </pc:spChg>
        <pc:picChg chg="add mod">
          <ac:chgData name="Matthieu De Mari" userId="dfb708c9-d8dc-439f-9a3b-c772bf4a311c" providerId="ADAL" clId="{0C574F24-0842-4510-AB61-4E12E986D5CF}" dt="2023-01-23T03:12:07.951" v="4656"/>
          <ac:picMkLst>
            <pc:docMk/>
            <pc:sldMk cId="3880117824" sldId="433"/>
            <ac:picMk id="5" creationId="{E79A8FF2-797D-AB75-C449-F1D7351E6F54}"/>
          </ac:picMkLst>
        </pc:picChg>
        <pc:picChg chg="add mod">
          <ac:chgData name="Matthieu De Mari" userId="dfb708c9-d8dc-439f-9a3b-c772bf4a311c" providerId="ADAL" clId="{0C574F24-0842-4510-AB61-4E12E986D5CF}" dt="2023-01-23T03:12:07.951" v="4656"/>
          <ac:picMkLst>
            <pc:docMk/>
            <pc:sldMk cId="3880117824" sldId="433"/>
            <ac:picMk id="6" creationId="{53866A6C-7EA3-A159-D0EE-01B47AA95425}"/>
          </ac:picMkLst>
        </pc:picChg>
        <pc:picChg chg="add mod">
          <ac:chgData name="Matthieu De Mari" userId="dfb708c9-d8dc-439f-9a3b-c772bf4a311c" providerId="ADAL" clId="{0C574F24-0842-4510-AB61-4E12E986D5CF}" dt="2023-01-23T03:12:07.951" v="4656"/>
          <ac:picMkLst>
            <pc:docMk/>
            <pc:sldMk cId="3880117824" sldId="433"/>
            <ac:picMk id="7" creationId="{1CB63BDA-2C16-D522-FEAB-CECFC3D0BD1C}"/>
          </ac:picMkLst>
        </pc:picChg>
      </pc:sldChg>
      <pc:sldChg chg="modSp add mod">
        <pc:chgData name="Matthieu De Mari" userId="dfb708c9-d8dc-439f-9a3b-c772bf4a311c" providerId="ADAL" clId="{0C574F24-0842-4510-AB61-4E12E986D5CF}" dt="2023-01-23T03:15:53.463" v="5019" actId="20577"/>
        <pc:sldMkLst>
          <pc:docMk/>
          <pc:sldMk cId="472720696" sldId="434"/>
        </pc:sldMkLst>
        <pc:spChg chg="mod">
          <ac:chgData name="Matthieu De Mari" userId="dfb708c9-d8dc-439f-9a3b-c772bf4a311c" providerId="ADAL" clId="{0C574F24-0842-4510-AB61-4E12E986D5CF}" dt="2023-01-23T03:15:53.463" v="5019" actId="20577"/>
          <ac:spMkLst>
            <pc:docMk/>
            <pc:sldMk cId="472720696" sldId="434"/>
            <ac:spMk id="3" creationId="{09ACEEFD-8460-F540-F80C-BEACC2297773}"/>
          </ac:spMkLst>
        </pc:spChg>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pChg chg="mod ord">
          <ac:chgData name="Matthieu De Mari" userId="dfb708c9-d8dc-439f-9a3b-c772bf4a311c" providerId="ADAL" clId="{0C574F24-0842-4510-AB61-4E12E986D5CF}" dt="2023-01-23T03:17:59.396" v="5071" actId="20577"/>
          <ac:spMkLst>
            <pc:docMk/>
            <pc:sldMk cId="4186055848" sldId="435"/>
            <ac:spMk id="2" creationId="{A51540BB-97C7-1060-F5DD-F4A4417D2522}"/>
          </ac:spMkLst>
        </pc:spChg>
        <pc:spChg chg="mod ord">
          <ac:chgData name="Matthieu De Mari" userId="dfb708c9-d8dc-439f-9a3b-c772bf4a311c" providerId="ADAL" clId="{0C574F24-0842-4510-AB61-4E12E986D5CF}" dt="2023-01-23T03:17:11.714" v="5041" actId="14100"/>
          <ac:spMkLst>
            <pc:docMk/>
            <pc:sldMk cId="4186055848" sldId="435"/>
            <ac:spMk id="3" creationId="{09ACEEFD-8460-F540-F80C-BEACC2297773}"/>
          </ac:spMkLst>
        </pc:spChg>
        <pc:picChg chg="del">
          <ac:chgData name="Matthieu De Mari" userId="dfb708c9-d8dc-439f-9a3b-c772bf4a311c" providerId="ADAL" clId="{0C574F24-0842-4510-AB61-4E12E986D5CF}" dt="2023-01-23T03:14:48.947" v="4972" actId="478"/>
          <ac:picMkLst>
            <pc:docMk/>
            <pc:sldMk cId="4186055848" sldId="435"/>
            <ac:picMk id="5" creationId="{E79A8FF2-797D-AB75-C449-F1D7351E6F54}"/>
          </ac:picMkLst>
        </pc:picChg>
        <pc:picChg chg="del">
          <ac:chgData name="Matthieu De Mari" userId="dfb708c9-d8dc-439f-9a3b-c772bf4a311c" providerId="ADAL" clId="{0C574F24-0842-4510-AB61-4E12E986D5CF}" dt="2023-01-23T03:14:48.594" v="4971" actId="478"/>
          <ac:picMkLst>
            <pc:docMk/>
            <pc:sldMk cId="4186055848" sldId="435"/>
            <ac:picMk id="6" creationId="{53866A6C-7EA3-A159-D0EE-01B47AA95425}"/>
          </ac:picMkLst>
        </pc:picChg>
        <pc:picChg chg="del">
          <ac:chgData name="Matthieu De Mari" userId="dfb708c9-d8dc-439f-9a3b-c772bf4a311c" providerId="ADAL" clId="{0C574F24-0842-4510-AB61-4E12E986D5CF}" dt="2023-01-23T03:14:48.302" v="4970" actId="478"/>
          <ac:picMkLst>
            <pc:docMk/>
            <pc:sldMk cId="4186055848" sldId="435"/>
            <ac:picMk id="7" creationId="{1CB63BDA-2C16-D522-FEAB-CECFC3D0BD1C}"/>
          </ac:picMkLst>
        </pc:picChg>
      </pc:sldChg>
      <pc:sldChg chg="addSp delSp modSp add mod">
        <pc:chgData name="Matthieu De Mari" userId="dfb708c9-d8dc-439f-9a3b-c772bf4a311c" providerId="ADAL" clId="{0C574F24-0842-4510-AB61-4E12E986D5CF}" dt="2023-01-23T03:18:02.635" v="5072"/>
        <pc:sldMkLst>
          <pc:docMk/>
          <pc:sldMk cId="2125410899" sldId="436"/>
        </pc:sldMkLst>
        <pc:spChg chg="mod">
          <ac:chgData name="Matthieu De Mari" userId="dfb708c9-d8dc-439f-9a3b-c772bf4a311c" providerId="ADAL" clId="{0C574F24-0842-4510-AB61-4E12E986D5CF}" dt="2023-01-23T03:18:02.635" v="5072"/>
          <ac:spMkLst>
            <pc:docMk/>
            <pc:sldMk cId="2125410899" sldId="436"/>
            <ac:spMk id="2" creationId="{A51540BB-97C7-1060-F5DD-F4A4417D2522}"/>
          </ac:spMkLst>
        </pc:spChg>
        <pc:spChg chg="del">
          <ac:chgData name="Matthieu De Mari" userId="dfb708c9-d8dc-439f-9a3b-c772bf4a311c" providerId="ADAL" clId="{0C574F24-0842-4510-AB61-4E12E986D5CF}" dt="2023-01-23T03:17:16.491" v="5043" actId="478"/>
          <ac:spMkLst>
            <pc:docMk/>
            <pc:sldMk cId="2125410899" sldId="436"/>
            <ac:spMk id="3" creationId="{09ACEEFD-8460-F540-F80C-BEACC2297773}"/>
          </ac:spMkLst>
        </pc:spChg>
        <pc:spChg chg="add del mod">
          <ac:chgData name="Matthieu De Mari" userId="dfb708c9-d8dc-439f-9a3b-c772bf4a311c" providerId="ADAL" clId="{0C574F24-0842-4510-AB61-4E12E986D5CF}" dt="2023-01-23T03:17:18.084" v="5044" actId="478"/>
          <ac:spMkLst>
            <pc:docMk/>
            <pc:sldMk cId="2125410899" sldId="436"/>
            <ac:spMk id="5" creationId="{CF110F47-FFD3-DBC9-58D6-B29E851A6592}"/>
          </ac:spMkLst>
        </pc:spChg>
        <pc:picChg chg="add mod">
          <ac:chgData name="Matthieu De Mari" userId="dfb708c9-d8dc-439f-9a3b-c772bf4a311c" providerId="ADAL" clId="{0C574F24-0842-4510-AB61-4E12E986D5CF}" dt="2023-01-23T03:17:21.866" v="5047" actId="14100"/>
          <ac:picMkLst>
            <pc:docMk/>
            <pc:sldMk cId="2125410899" sldId="436"/>
            <ac:picMk id="6" creationId="{5ABF61CE-0941-BF4D-D808-3D63620FF361}"/>
          </ac:picMkLst>
        </pc:picChg>
      </pc:sldChg>
      <pc:sldChg chg="addSp delSp modSp add mod">
        <pc:chgData name="Matthieu De Mari" userId="dfb708c9-d8dc-439f-9a3b-c772bf4a311c" providerId="ADAL" clId="{0C574F24-0842-4510-AB61-4E12E986D5CF}" dt="2023-01-23T03:18:04.594" v="5073"/>
        <pc:sldMkLst>
          <pc:docMk/>
          <pc:sldMk cId="2801840285" sldId="437"/>
        </pc:sldMkLst>
        <pc:spChg chg="mod">
          <ac:chgData name="Matthieu De Mari" userId="dfb708c9-d8dc-439f-9a3b-c772bf4a311c" providerId="ADAL" clId="{0C574F24-0842-4510-AB61-4E12E986D5CF}" dt="2023-01-23T03:18:04.594" v="5073"/>
          <ac:spMkLst>
            <pc:docMk/>
            <pc:sldMk cId="2801840285" sldId="437"/>
            <ac:spMk id="2" creationId="{A51540BB-97C7-1060-F5DD-F4A4417D2522}"/>
          </ac:spMkLst>
        </pc:spChg>
        <pc:picChg chg="add mod">
          <ac:chgData name="Matthieu De Mari" userId="dfb708c9-d8dc-439f-9a3b-c772bf4a311c" providerId="ADAL" clId="{0C574F24-0842-4510-AB61-4E12E986D5CF}" dt="2023-01-23T03:17:47.983" v="5052" actId="14100"/>
          <ac:picMkLst>
            <pc:docMk/>
            <pc:sldMk cId="2801840285" sldId="437"/>
            <ac:picMk id="4" creationId="{21263BE8-B0B6-C784-036F-FF8120F23B70}"/>
          </ac:picMkLst>
        </pc:picChg>
        <pc:picChg chg="del">
          <ac:chgData name="Matthieu De Mari" userId="dfb708c9-d8dc-439f-9a3b-c772bf4a311c" providerId="ADAL" clId="{0C574F24-0842-4510-AB61-4E12E986D5CF}" dt="2023-01-23T03:17:28.098" v="5049" actId="478"/>
          <ac:picMkLst>
            <pc:docMk/>
            <pc:sldMk cId="2801840285" sldId="437"/>
            <ac:picMk id="6" creationId="{5ABF61CE-0941-BF4D-D808-3D63620FF361}"/>
          </ac:picMkLst>
        </pc:picChg>
      </pc:sldChg>
      <pc:sldChg chg="modSp add mod ord">
        <pc:chgData name="Matthieu De Mari" userId="dfb708c9-d8dc-439f-9a3b-c772bf4a311c" providerId="ADAL" clId="{0C574F24-0842-4510-AB61-4E12E986D5CF}" dt="2023-01-23T03:19:28.236" v="5215"/>
        <pc:sldMkLst>
          <pc:docMk/>
          <pc:sldMk cId="2882627589" sldId="438"/>
        </pc:sldMkLst>
        <pc:spChg chg="mod">
          <ac:chgData name="Matthieu De Mari" userId="dfb708c9-d8dc-439f-9a3b-c772bf4a311c" providerId="ADAL" clId="{0C574F24-0842-4510-AB61-4E12E986D5CF}" dt="2023-01-23T03:18:40.100" v="5133" actId="113"/>
          <ac:spMkLst>
            <pc:docMk/>
            <pc:sldMk cId="2882627589" sldId="438"/>
            <ac:spMk id="3" creationId="{09ACEEFD-8460-F540-F80C-BEACC2297773}"/>
          </ac:spMkLst>
        </pc:spChg>
      </pc:sldChg>
      <pc:sldChg chg="addSp delSp new mod">
        <pc:chgData name="Matthieu De Mari" userId="dfb708c9-d8dc-439f-9a3b-c772bf4a311c" providerId="ADAL" clId="{0C574F24-0842-4510-AB61-4E12E986D5CF}" dt="2023-01-23T03:19:59.911" v="5219" actId="22"/>
        <pc:sldMkLst>
          <pc:docMk/>
          <pc:sldMk cId="2339114490" sldId="439"/>
        </pc:sldMkLst>
        <pc:spChg chg="del">
          <ac:chgData name="Matthieu De Mari" userId="dfb708c9-d8dc-439f-9a3b-c772bf4a311c" providerId="ADAL" clId="{0C574F24-0842-4510-AB61-4E12E986D5CF}" dt="2023-01-23T03:19:58.786" v="5218" actId="478"/>
          <ac:spMkLst>
            <pc:docMk/>
            <pc:sldMk cId="2339114490" sldId="439"/>
            <ac:spMk id="2" creationId="{6758250B-6DCC-CF36-8D7F-ECDD492004B9}"/>
          </ac:spMkLst>
        </pc:spChg>
        <pc:spChg chg="del">
          <ac:chgData name="Matthieu De Mari" userId="dfb708c9-d8dc-439f-9a3b-c772bf4a311c" providerId="ADAL" clId="{0C574F24-0842-4510-AB61-4E12E986D5CF}" dt="2023-01-23T03:19:57.458" v="5217" actId="478"/>
          <ac:spMkLst>
            <pc:docMk/>
            <pc:sldMk cId="2339114490" sldId="439"/>
            <ac:spMk id="3" creationId="{4BC83D89-B760-E3AD-784D-FE6B5D28DD1D}"/>
          </ac:spMkLst>
        </pc:spChg>
        <pc:picChg chg="add">
          <ac:chgData name="Matthieu De Mari" userId="dfb708c9-d8dc-439f-9a3b-c772bf4a311c" providerId="ADAL" clId="{0C574F24-0842-4510-AB61-4E12E986D5CF}" dt="2023-01-23T03:19:59.911" v="5219" actId="22"/>
          <ac:picMkLst>
            <pc:docMk/>
            <pc:sldMk cId="2339114490" sldId="439"/>
            <ac:picMk id="5" creationId="{A214E316-F969-F6FF-0ABE-8B7D9BA1BBAB}"/>
          </ac:picMkLst>
        </pc:picChg>
      </pc:sldChg>
      <pc:sldChg chg="addSp delSp modSp add mod">
        <pc:chgData name="Matthieu De Mari" userId="dfb708c9-d8dc-439f-9a3b-c772bf4a311c" providerId="ADAL" clId="{0C574F24-0842-4510-AB61-4E12E986D5CF}" dt="2023-01-23T07:02:20.602" v="12961" actId="20577"/>
        <pc:sldMkLst>
          <pc:docMk/>
          <pc:sldMk cId="3450273322" sldId="440"/>
        </pc:sldMkLst>
        <pc:spChg chg="mod">
          <ac:chgData name="Matthieu De Mari" userId="dfb708c9-d8dc-439f-9a3b-c772bf4a311c" providerId="ADAL" clId="{0C574F24-0842-4510-AB61-4E12E986D5CF}" dt="2023-01-23T07:02:20.602" v="12961" actId="20577"/>
          <ac:spMkLst>
            <pc:docMk/>
            <pc:sldMk cId="3450273322" sldId="440"/>
            <ac:spMk id="3" creationId="{7BDE96C0-465C-7952-04EA-C267AC8BF678}"/>
          </ac:spMkLst>
        </pc:spChg>
        <pc:picChg chg="del">
          <ac:chgData name="Matthieu De Mari" userId="dfb708c9-d8dc-439f-9a3b-c772bf4a311c" providerId="ADAL" clId="{0C574F24-0842-4510-AB61-4E12E986D5CF}" dt="2023-01-23T03:23:17.708" v="5381" actId="478"/>
          <ac:picMkLst>
            <pc:docMk/>
            <pc:sldMk cId="3450273322" sldId="440"/>
            <ac:picMk id="5" creationId="{00063CBA-B3D2-2A9F-6D07-B5D96185F347}"/>
          </ac:picMkLst>
        </pc:picChg>
        <pc:picChg chg="add mod">
          <ac:chgData name="Matthieu De Mari" userId="dfb708c9-d8dc-439f-9a3b-c772bf4a311c" providerId="ADAL" clId="{0C574F24-0842-4510-AB61-4E12E986D5CF}" dt="2023-01-23T03:23:24.763" v="5385" actId="1076"/>
          <ac:picMkLst>
            <pc:docMk/>
            <pc:sldMk cId="3450273322" sldId="440"/>
            <ac:picMk id="6" creationId="{8D24B3D5-2FA4-6434-2E4A-2829B55C775D}"/>
          </ac:picMkLst>
        </pc:picChg>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pChg chg="del">
          <ac:chgData name="Matthieu De Mari" userId="dfb708c9-d8dc-439f-9a3b-c772bf4a311c" providerId="ADAL" clId="{0C574F24-0842-4510-AB61-4E12E986D5CF}" dt="2023-01-23T03:25:45.207" v="5460" actId="478"/>
          <ac:spMkLst>
            <pc:docMk/>
            <pc:sldMk cId="3866867172" sldId="441"/>
            <ac:spMk id="2" creationId="{1D3B68C2-4970-4C7E-1F52-6140F374C9AD}"/>
          </ac:spMkLst>
        </pc:spChg>
        <pc:spChg chg="add del mod">
          <ac:chgData name="Matthieu De Mari" userId="dfb708c9-d8dc-439f-9a3b-c772bf4a311c" providerId="ADAL" clId="{0C574F24-0842-4510-AB61-4E12E986D5CF}" dt="2023-01-23T03:25:46.346" v="5461" actId="478"/>
          <ac:spMkLst>
            <pc:docMk/>
            <pc:sldMk cId="3866867172" sldId="441"/>
            <ac:spMk id="6" creationId="{52241ED7-BD66-ABC1-9F31-69CA42BDAE3A}"/>
          </ac:spMkLst>
        </pc:spChg>
        <pc:spChg chg="add del mod">
          <ac:chgData name="Matthieu De Mari" userId="dfb708c9-d8dc-439f-9a3b-c772bf4a311c" providerId="ADAL" clId="{0C574F24-0842-4510-AB61-4E12E986D5CF}" dt="2023-01-23T03:25:56.066" v="5465" actId="767"/>
          <ac:spMkLst>
            <pc:docMk/>
            <pc:sldMk cId="3866867172" sldId="441"/>
            <ac:spMk id="7" creationId="{B3DE0A31-AEAD-20BD-4731-178EF78FF189}"/>
          </ac:spMkLst>
        </pc:spChg>
        <pc:spChg chg="del">
          <ac:chgData name="Matthieu De Mari" userId="dfb708c9-d8dc-439f-9a3b-c772bf4a311c" providerId="ADAL" clId="{0C574F24-0842-4510-AB61-4E12E986D5CF}" dt="2023-01-23T03:25:39.098" v="5454" actId="478"/>
          <ac:spMkLst>
            <pc:docMk/>
            <pc:sldMk cId="3866867172" sldId="441"/>
            <ac:spMk id="9" creationId="{6165BBB2-AE2F-EB86-BED0-8802CFB1A498}"/>
          </ac:spMkLst>
        </pc:spChg>
        <pc:spChg chg="del mod">
          <ac:chgData name="Matthieu De Mari" userId="dfb708c9-d8dc-439f-9a3b-c772bf4a311c" providerId="ADAL" clId="{0C574F24-0842-4510-AB61-4E12E986D5CF}" dt="2023-01-23T03:25:38.428" v="5453" actId="478"/>
          <ac:spMkLst>
            <pc:docMk/>
            <pc:sldMk cId="3866867172" sldId="441"/>
            <ac:spMk id="10" creationId="{1E5AC416-64EA-9BF7-FA4A-DDDAB54809D4}"/>
          </ac:spMkLst>
        </pc:spChg>
        <pc:spChg chg="del">
          <ac:chgData name="Matthieu De Mari" userId="dfb708c9-d8dc-439f-9a3b-c772bf4a311c" providerId="ADAL" clId="{0C574F24-0842-4510-AB61-4E12E986D5CF}" dt="2023-01-23T03:25:39.388" v="5455" actId="478"/>
          <ac:spMkLst>
            <pc:docMk/>
            <pc:sldMk cId="3866867172" sldId="441"/>
            <ac:spMk id="11" creationId="{DA2785C3-6185-70A0-12A6-D99A63D185C6}"/>
          </ac:spMkLst>
        </pc:spChg>
        <pc:spChg chg="del">
          <ac:chgData name="Matthieu De Mari" userId="dfb708c9-d8dc-439f-9a3b-c772bf4a311c" providerId="ADAL" clId="{0C574F24-0842-4510-AB61-4E12E986D5CF}" dt="2023-01-23T03:25:37.767" v="5452" actId="478"/>
          <ac:spMkLst>
            <pc:docMk/>
            <pc:sldMk cId="3866867172" sldId="441"/>
            <ac:spMk id="12" creationId="{7C183724-1784-2493-4DBB-A112357F6851}"/>
          </ac:spMkLst>
        </pc:spChg>
        <pc:spChg chg="del">
          <ac:chgData name="Matthieu De Mari" userId="dfb708c9-d8dc-439f-9a3b-c772bf4a311c" providerId="ADAL" clId="{0C574F24-0842-4510-AB61-4E12E986D5CF}" dt="2023-01-23T03:25:40.198" v="5456" actId="478"/>
          <ac:spMkLst>
            <pc:docMk/>
            <pc:sldMk cId="3866867172" sldId="441"/>
            <ac:spMk id="13" creationId="{FAE76E91-B35A-D5E2-50F0-33B923A05BA2}"/>
          </ac:spMkLst>
        </pc:spChg>
        <pc:spChg chg="del mod">
          <ac:chgData name="Matthieu De Mari" userId="dfb708c9-d8dc-439f-9a3b-c772bf4a311c" providerId="ADAL" clId="{0C574F24-0842-4510-AB61-4E12E986D5CF}" dt="2023-01-23T03:25:41.462" v="5458" actId="478"/>
          <ac:spMkLst>
            <pc:docMk/>
            <pc:sldMk cId="3866867172" sldId="441"/>
            <ac:spMk id="14" creationId="{FBEDE596-BC49-CA2A-02C4-23F0AA094E2D}"/>
          </ac:spMkLst>
        </pc:spChg>
        <pc:spChg chg="add mod">
          <ac:chgData name="Matthieu De Mari" userId="dfb708c9-d8dc-439f-9a3b-c772bf4a311c" providerId="ADAL" clId="{0C574F24-0842-4510-AB61-4E12E986D5CF}" dt="2023-01-23T03:26:42.368" v="5574" actId="1076"/>
          <ac:spMkLst>
            <pc:docMk/>
            <pc:sldMk cId="3866867172" sldId="441"/>
            <ac:spMk id="15" creationId="{F2010053-3709-8C70-9238-AF7D3149AA6C}"/>
          </ac:spMkLst>
        </pc:spChg>
        <pc:picChg chg="add">
          <ac:chgData name="Matthieu De Mari" userId="dfb708c9-d8dc-439f-9a3b-c772bf4a311c" providerId="ADAL" clId="{0C574F24-0842-4510-AB61-4E12E986D5CF}" dt="2023-01-23T03:25:42.572" v="5459" actId="22"/>
          <ac:picMkLst>
            <pc:docMk/>
            <pc:sldMk cId="3866867172" sldId="441"/>
            <ac:picMk id="4" creationId="{EA1A3B35-4C52-EF50-DF43-43239424587C}"/>
          </ac:picMkLst>
        </pc:picChg>
        <pc:picChg chg="del">
          <ac:chgData name="Matthieu De Mari" userId="dfb708c9-d8dc-439f-9a3b-c772bf4a311c" providerId="ADAL" clId="{0C574F24-0842-4510-AB61-4E12E986D5CF}" dt="2023-01-23T03:25:36.754" v="5450" actId="478"/>
          <ac:picMkLst>
            <pc:docMk/>
            <pc:sldMk cId="3866867172" sldId="441"/>
            <ac:picMk id="8" creationId="{DB3B4344-19C7-806B-06F8-220DD44C2E41}"/>
          </ac:picMkLst>
        </pc:picChg>
      </pc:sldChg>
      <pc:sldChg chg="addSp delSp modSp new mod">
        <pc:chgData name="Matthieu De Mari" userId="dfb708c9-d8dc-439f-9a3b-c772bf4a311c" providerId="ADAL" clId="{0C574F24-0842-4510-AB61-4E12E986D5CF}" dt="2023-01-23T03:28:38.715" v="5801" actId="1076"/>
        <pc:sldMkLst>
          <pc:docMk/>
          <pc:sldMk cId="3346155856" sldId="442"/>
        </pc:sldMkLst>
        <pc:spChg chg="mod">
          <ac:chgData name="Matthieu De Mari" userId="dfb708c9-d8dc-439f-9a3b-c772bf4a311c" providerId="ADAL" clId="{0C574F24-0842-4510-AB61-4E12E986D5CF}" dt="2023-01-23T03:27:13.712" v="5603" actId="20577"/>
          <ac:spMkLst>
            <pc:docMk/>
            <pc:sldMk cId="3346155856" sldId="442"/>
            <ac:spMk id="2" creationId="{B3E84629-7F60-E5FD-B47D-000457F3C699}"/>
          </ac:spMkLst>
        </pc:spChg>
        <pc:spChg chg="mod">
          <ac:chgData name="Matthieu De Mari" userId="dfb708c9-d8dc-439f-9a3b-c772bf4a311c" providerId="ADAL" clId="{0C574F24-0842-4510-AB61-4E12E986D5CF}" dt="2023-01-23T03:28:15.925" v="5793" actId="20577"/>
          <ac:spMkLst>
            <pc:docMk/>
            <pc:sldMk cId="3346155856" sldId="442"/>
            <ac:spMk id="3" creationId="{9BAE63A8-7CB3-9103-18B5-4F57A6F933B5}"/>
          </ac:spMkLst>
        </pc:spChg>
        <pc:spChg chg="del">
          <ac:chgData name="Matthieu De Mari" userId="dfb708c9-d8dc-439f-9a3b-c772bf4a311c" providerId="ADAL" clId="{0C574F24-0842-4510-AB61-4E12E986D5CF}" dt="2023-01-23T03:28:21.123" v="5794" actId="478"/>
          <ac:spMkLst>
            <pc:docMk/>
            <pc:sldMk cId="3346155856" sldId="442"/>
            <ac:spMk id="4" creationId="{8AD53178-3252-1D9E-299F-F11AED4F6866}"/>
          </ac:spMkLst>
        </pc:spChg>
        <pc:spChg chg="add mod">
          <ac:chgData name="Matthieu De Mari" userId="dfb708c9-d8dc-439f-9a3b-c772bf4a311c" providerId="ADAL" clId="{0C574F24-0842-4510-AB61-4E12E986D5CF}" dt="2023-01-23T03:28:38.715" v="5801" actId="1076"/>
          <ac:spMkLst>
            <pc:docMk/>
            <pc:sldMk cId="3346155856" sldId="442"/>
            <ac:spMk id="6" creationId="{B13C0274-0B9A-AC9F-82F4-A1223D705EC1}"/>
          </ac:spMkLst>
        </pc:spChg>
        <pc:picChg chg="add mod">
          <ac:chgData name="Matthieu De Mari" userId="dfb708c9-d8dc-439f-9a3b-c772bf4a311c" providerId="ADAL" clId="{0C574F24-0842-4510-AB61-4E12E986D5CF}" dt="2023-01-23T03:28:29.126" v="5798" actId="1076"/>
          <ac:picMkLst>
            <pc:docMk/>
            <pc:sldMk cId="3346155856" sldId="442"/>
            <ac:picMk id="5" creationId="{60A8D7CD-3117-9A9E-E78F-0115D0EE6300}"/>
          </ac:picMkLst>
        </pc:picChg>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pChg chg="mod ord">
          <ac:chgData name="Matthieu De Mari" userId="dfb708c9-d8dc-439f-9a3b-c772bf4a311c" providerId="ADAL" clId="{0C574F24-0842-4510-AB61-4E12E986D5CF}" dt="2023-01-23T03:29:39.587" v="5841" actId="700"/>
          <ac:spMkLst>
            <pc:docMk/>
            <pc:sldMk cId="2491288640" sldId="443"/>
            <ac:spMk id="2" creationId="{B3E84629-7F60-E5FD-B47D-000457F3C699}"/>
          </ac:spMkLst>
        </pc:spChg>
        <pc:spChg chg="mod ord">
          <ac:chgData name="Matthieu De Mari" userId="dfb708c9-d8dc-439f-9a3b-c772bf4a311c" providerId="ADAL" clId="{0C574F24-0842-4510-AB61-4E12E986D5CF}" dt="2023-01-23T03:32:02.082" v="6052" actId="207"/>
          <ac:spMkLst>
            <pc:docMk/>
            <pc:sldMk cId="2491288640" sldId="443"/>
            <ac:spMk id="3" creationId="{9BAE63A8-7CB3-9103-18B5-4F57A6F933B5}"/>
          </ac:spMkLst>
        </pc:spChg>
        <pc:spChg chg="del mod">
          <ac:chgData name="Matthieu De Mari" userId="dfb708c9-d8dc-439f-9a3b-c772bf4a311c" providerId="ADAL" clId="{0C574F24-0842-4510-AB61-4E12E986D5CF}" dt="2023-01-23T03:28:49.963" v="5805" actId="478"/>
          <ac:spMkLst>
            <pc:docMk/>
            <pc:sldMk cId="2491288640" sldId="443"/>
            <ac:spMk id="6" creationId="{B13C0274-0B9A-AC9F-82F4-A1223D705EC1}"/>
          </ac:spMkLst>
        </pc:spChg>
        <pc:picChg chg="del">
          <ac:chgData name="Matthieu De Mari" userId="dfb708c9-d8dc-439f-9a3b-c772bf4a311c" providerId="ADAL" clId="{0C574F24-0842-4510-AB61-4E12E986D5CF}" dt="2023-01-23T03:28:48.883" v="5803" actId="478"/>
          <ac:picMkLst>
            <pc:docMk/>
            <pc:sldMk cId="2491288640" sldId="443"/>
            <ac:picMk id="5" creationId="{60A8D7CD-3117-9A9E-E78F-0115D0EE6300}"/>
          </ac:picMkLst>
        </pc:picChg>
      </pc:sldChg>
      <pc:sldChg chg="modSp add mod">
        <pc:chgData name="Matthieu De Mari" userId="dfb708c9-d8dc-439f-9a3b-c772bf4a311c" providerId="ADAL" clId="{0C574F24-0842-4510-AB61-4E12E986D5CF}" dt="2023-01-23T03:39:30.404" v="7107" actId="20577"/>
        <pc:sldMkLst>
          <pc:docMk/>
          <pc:sldMk cId="2759485571" sldId="444"/>
        </pc:sldMkLst>
        <pc:spChg chg="mod">
          <ac:chgData name="Matthieu De Mari" userId="dfb708c9-d8dc-439f-9a3b-c772bf4a311c" providerId="ADAL" clId="{0C574F24-0842-4510-AB61-4E12E986D5CF}" dt="2023-01-23T03:39:30.404" v="7107" actId="20577"/>
          <ac:spMkLst>
            <pc:docMk/>
            <pc:sldMk cId="2759485571" sldId="444"/>
            <ac:spMk id="3" creationId="{9BAE63A8-7CB3-9103-18B5-4F57A6F933B5}"/>
          </ac:spMkLst>
        </pc:spChg>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pChg chg="mod ord">
          <ac:chgData name="Matthieu De Mari" userId="dfb708c9-d8dc-439f-9a3b-c772bf4a311c" providerId="ADAL" clId="{0C574F24-0842-4510-AB61-4E12E986D5CF}" dt="2023-01-23T03:42:26.890" v="7369" actId="700"/>
          <ac:spMkLst>
            <pc:docMk/>
            <pc:sldMk cId="2768433902" sldId="445"/>
            <ac:spMk id="2" creationId="{B3E84629-7F60-E5FD-B47D-000457F3C699}"/>
          </ac:spMkLst>
        </pc:spChg>
        <pc:spChg chg="mod ord">
          <ac:chgData name="Matthieu De Mari" userId="dfb708c9-d8dc-439f-9a3b-c772bf4a311c" providerId="ADAL" clId="{0C574F24-0842-4510-AB61-4E12E986D5CF}" dt="2023-01-23T03:42:30.632" v="7371"/>
          <ac:spMkLst>
            <pc:docMk/>
            <pc:sldMk cId="2768433902" sldId="445"/>
            <ac:spMk id="3" creationId="{9BAE63A8-7CB3-9103-18B5-4F57A6F933B5}"/>
          </ac:spMkLst>
        </pc:spChg>
        <pc:spChg chg="add del mod ord">
          <ac:chgData name="Matthieu De Mari" userId="dfb708c9-d8dc-439f-9a3b-c772bf4a311c" providerId="ADAL" clId="{0C574F24-0842-4510-AB61-4E12E986D5CF}" dt="2023-01-23T03:42:32.927" v="7372" actId="478"/>
          <ac:spMkLst>
            <pc:docMk/>
            <pc:sldMk cId="2768433902" sldId="445"/>
            <ac:spMk id="4" creationId="{A313322F-EA79-5CA5-1A3C-BA2806CCEBF6}"/>
          </ac:spMkLst>
        </pc:spChg>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pChg chg="mod ord">
          <ac:chgData name="Matthieu De Mari" userId="dfb708c9-d8dc-439f-9a3b-c772bf4a311c" providerId="ADAL" clId="{0C574F24-0842-4510-AB61-4E12E986D5CF}" dt="2023-01-23T03:39:54.468" v="7110" actId="700"/>
          <ac:spMkLst>
            <pc:docMk/>
            <pc:sldMk cId="3577931092" sldId="446"/>
            <ac:spMk id="2" creationId="{B3E84629-7F60-E5FD-B47D-000457F3C699}"/>
          </ac:spMkLst>
        </pc:spChg>
        <pc:spChg chg="del">
          <ac:chgData name="Matthieu De Mari" userId="dfb708c9-d8dc-439f-9a3b-c772bf4a311c" providerId="ADAL" clId="{0C574F24-0842-4510-AB61-4E12E986D5CF}" dt="2023-01-23T03:35:39.489" v="6670" actId="478"/>
          <ac:spMkLst>
            <pc:docMk/>
            <pc:sldMk cId="3577931092" sldId="446"/>
            <ac:spMk id="3" creationId="{9BAE63A8-7CB3-9103-18B5-4F57A6F933B5}"/>
          </ac:spMkLst>
        </pc:spChg>
        <pc:spChg chg="add del mod">
          <ac:chgData name="Matthieu De Mari" userId="dfb708c9-d8dc-439f-9a3b-c772bf4a311c" providerId="ADAL" clId="{0C574F24-0842-4510-AB61-4E12E986D5CF}" dt="2023-01-23T03:35:41.421" v="6671" actId="478"/>
          <ac:spMkLst>
            <pc:docMk/>
            <pc:sldMk cId="3577931092" sldId="446"/>
            <ac:spMk id="5" creationId="{9FF8CA8A-E30F-327D-3B6E-0DB5DEA0572F}"/>
          </ac:spMkLst>
        </pc:spChg>
        <pc:spChg chg="add del mod ord">
          <ac:chgData name="Matthieu De Mari" userId="dfb708c9-d8dc-439f-9a3b-c772bf4a311c" providerId="ADAL" clId="{0C574F24-0842-4510-AB61-4E12E986D5CF}" dt="2023-01-23T03:39:49.776" v="7109" actId="700"/>
          <ac:spMkLst>
            <pc:docMk/>
            <pc:sldMk cId="3577931092" sldId="446"/>
            <ac:spMk id="8" creationId="{A623151B-3589-0E46-E7BE-BDAA0589B89A}"/>
          </ac:spMkLst>
        </pc:spChg>
        <pc:spChg chg="add mod ord">
          <ac:chgData name="Matthieu De Mari" userId="dfb708c9-d8dc-439f-9a3b-c772bf4a311c" providerId="ADAL" clId="{0C574F24-0842-4510-AB61-4E12E986D5CF}" dt="2023-01-23T03:40:31.746" v="7201" actId="20577"/>
          <ac:spMkLst>
            <pc:docMk/>
            <pc:sldMk cId="3577931092" sldId="446"/>
            <ac:spMk id="9" creationId="{C01F69F6-3E0F-E38F-484D-3B30241DEB79}"/>
          </ac:spMkLst>
        </pc:spChg>
        <pc:picChg chg="add mod">
          <ac:chgData name="Matthieu De Mari" userId="dfb708c9-d8dc-439f-9a3b-c772bf4a311c" providerId="ADAL" clId="{0C574F24-0842-4510-AB61-4E12E986D5CF}" dt="2023-01-23T03:40:18.803" v="7185" actId="1036"/>
          <ac:picMkLst>
            <pc:docMk/>
            <pc:sldMk cId="3577931092" sldId="446"/>
            <ac:picMk id="7" creationId="{A2077BDC-86D6-5F7D-C01A-29B9F57D8431}"/>
          </ac:picMkLst>
        </pc:picChg>
      </pc:sldChg>
      <pc:sldChg chg="addSp delSp modSp add mod">
        <pc:chgData name="Matthieu De Mari" userId="dfb708c9-d8dc-439f-9a3b-c772bf4a311c" providerId="ADAL" clId="{0C574F24-0842-4510-AB61-4E12E986D5CF}" dt="2023-01-23T03:36:08.939" v="6681" actId="478"/>
        <pc:sldMkLst>
          <pc:docMk/>
          <pc:sldMk cId="3790043621" sldId="447"/>
        </pc:sldMkLst>
        <pc:spChg chg="del">
          <ac:chgData name="Matthieu De Mari" userId="dfb708c9-d8dc-439f-9a3b-c772bf4a311c" providerId="ADAL" clId="{0C574F24-0842-4510-AB61-4E12E986D5CF}" dt="2023-01-23T03:36:07.997" v="6680" actId="478"/>
          <ac:spMkLst>
            <pc:docMk/>
            <pc:sldMk cId="3790043621" sldId="447"/>
            <ac:spMk id="2" creationId="{B3E84629-7F60-E5FD-B47D-000457F3C699}"/>
          </ac:spMkLst>
        </pc:spChg>
        <pc:spChg chg="add del mod">
          <ac:chgData name="Matthieu De Mari" userId="dfb708c9-d8dc-439f-9a3b-c772bf4a311c" providerId="ADAL" clId="{0C574F24-0842-4510-AB61-4E12E986D5CF}" dt="2023-01-23T03:36:08.939" v="6681" actId="478"/>
          <ac:spMkLst>
            <pc:docMk/>
            <pc:sldMk cId="3790043621" sldId="447"/>
            <ac:spMk id="6" creationId="{2FFAE9CD-E3F7-6F13-9F94-9E9F02BF9C3E}"/>
          </ac:spMkLst>
        </pc:spChg>
        <pc:picChg chg="add">
          <ac:chgData name="Matthieu De Mari" userId="dfb708c9-d8dc-439f-9a3b-c772bf4a311c" providerId="ADAL" clId="{0C574F24-0842-4510-AB61-4E12E986D5CF}" dt="2023-01-23T03:36:05.751" v="6679" actId="22"/>
          <ac:picMkLst>
            <pc:docMk/>
            <pc:sldMk cId="3790043621" sldId="447"/>
            <ac:picMk id="4" creationId="{13C6B1DC-B350-C577-509C-E6AD15AD34C7}"/>
          </ac:picMkLst>
        </pc:picChg>
        <pc:picChg chg="del">
          <ac:chgData name="Matthieu De Mari" userId="dfb708c9-d8dc-439f-9a3b-c772bf4a311c" providerId="ADAL" clId="{0C574F24-0842-4510-AB61-4E12E986D5CF}" dt="2023-01-23T03:36:05.429" v="6678" actId="478"/>
          <ac:picMkLst>
            <pc:docMk/>
            <pc:sldMk cId="3790043621" sldId="447"/>
            <ac:picMk id="7" creationId="{A2077BDC-86D6-5F7D-C01A-29B9F57D8431}"/>
          </ac:picMkLst>
        </pc:picChg>
      </pc:sldChg>
      <pc:sldChg chg="delSp modSp add mod ord modClrScheme chgLayout">
        <pc:chgData name="Matthieu De Mari" userId="dfb708c9-d8dc-439f-9a3b-c772bf4a311c" providerId="ADAL" clId="{0C574F24-0842-4510-AB61-4E12E986D5CF}" dt="2023-01-25T05:01:59.258" v="28912" actId="114"/>
        <pc:sldMkLst>
          <pc:docMk/>
          <pc:sldMk cId="4075916720" sldId="448"/>
        </pc:sldMkLst>
        <pc:spChg chg="mod ord">
          <ac:chgData name="Matthieu De Mari" userId="dfb708c9-d8dc-439f-9a3b-c772bf4a311c" providerId="ADAL" clId="{0C574F24-0842-4510-AB61-4E12E986D5CF}" dt="2023-01-23T03:42:41.728" v="7373" actId="700"/>
          <ac:spMkLst>
            <pc:docMk/>
            <pc:sldMk cId="4075916720" sldId="448"/>
            <ac:spMk id="2" creationId="{B3E84629-7F60-E5FD-B47D-000457F3C699}"/>
          </ac:spMkLst>
        </pc:spChg>
        <pc:spChg chg="mod ord">
          <ac:chgData name="Matthieu De Mari" userId="dfb708c9-d8dc-439f-9a3b-c772bf4a311c" providerId="ADAL" clId="{0C574F24-0842-4510-AB61-4E12E986D5CF}" dt="2023-01-25T05:01:59.258" v="28912" actId="114"/>
          <ac:spMkLst>
            <pc:docMk/>
            <pc:sldMk cId="4075916720" sldId="448"/>
            <ac:spMk id="3" creationId="{9BAE63A8-7CB3-9103-18B5-4F57A6F933B5}"/>
          </ac:spMkLst>
        </pc:spChg>
        <pc:spChg chg="del mod ord">
          <ac:chgData name="Matthieu De Mari" userId="dfb708c9-d8dc-439f-9a3b-c772bf4a311c" providerId="ADAL" clId="{0C574F24-0842-4510-AB61-4E12E986D5CF}" dt="2023-01-23T03:42:45.211" v="7375" actId="478"/>
          <ac:spMkLst>
            <pc:docMk/>
            <pc:sldMk cId="4075916720" sldId="448"/>
            <ac:spMk id="4" creationId="{A313322F-EA79-5CA5-1A3C-BA2806CCEBF6}"/>
          </ac:spMkLst>
        </pc:spChg>
      </pc:sldChg>
      <pc:sldChg chg="modSp add del mod">
        <pc:chgData name="Matthieu De Mari" userId="dfb708c9-d8dc-439f-9a3b-c772bf4a311c" providerId="ADAL" clId="{0C574F24-0842-4510-AB61-4E12E986D5CF}" dt="2023-01-23T03:50:32.893" v="7954" actId="47"/>
        <pc:sldMkLst>
          <pc:docMk/>
          <pc:sldMk cId="895647865" sldId="449"/>
        </pc:sldMkLst>
        <pc:spChg chg="mod">
          <ac:chgData name="Matthieu De Mari" userId="dfb708c9-d8dc-439f-9a3b-c772bf4a311c" providerId="ADAL" clId="{0C574F24-0842-4510-AB61-4E12E986D5CF}" dt="2023-01-23T03:47:19.586" v="7776" actId="20577"/>
          <ac:spMkLst>
            <pc:docMk/>
            <pc:sldMk cId="895647865" sldId="449"/>
            <ac:spMk id="3" creationId="{9BAE63A8-7CB3-9103-18B5-4F57A6F933B5}"/>
          </ac:spMkLst>
        </pc:spChg>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pChg chg="mod ord">
          <ac:chgData name="Matthieu De Mari" userId="dfb708c9-d8dc-439f-9a3b-c772bf4a311c" providerId="ADAL" clId="{0C574F24-0842-4510-AB61-4E12E986D5CF}" dt="2023-01-23T03:47:33.845" v="7782" actId="700"/>
          <ac:spMkLst>
            <pc:docMk/>
            <pc:sldMk cId="3841748881" sldId="450"/>
            <ac:spMk id="2" creationId="{B3E84629-7F60-E5FD-B47D-000457F3C699}"/>
          </ac:spMkLst>
        </pc:spChg>
        <pc:spChg chg="mod ord">
          <ac:chgData name="Matthieu De Mari" userId="dfb708c9-d8dc-439f-9a3b-c772bf4a311c" providerId="ADAL" clId="{0C574F24-0842-4510-AB61-4E12E986D5CF}" dt="2023-01-25T00:38:03.302" v="23441" actId="20577"/>
          <ac:spMkLst>
            <pc:docMk/>
            <pc:sldMk cId="3841748881" sldId="450"/>
            <ac:spMk id="3" creationId="{9BAE63A8-7CB3-9103-18B5-4F57A6F933B5}"/>
          </ac:spMkLst>
        </pc:spChg>
        <pc:spChg chg="add mod ord">
          <ac:chgData name="Matthieu De Mari" userId="dfb708c9-d8dc-439f-9a3b-c772bf4a311c" providerId="ADAL" clId="{0C574F24-0842-4510-AB61-4E12E986D5CF}" dt="2023-01-23T03:50:23.455" v="7953" actId="14100"/>
          <ac:spMkLst>
            <pc:docMk/>
            <pc:sldMk cId="3841748881" sldId="450"/>
            <ac:spMk id="4" creationId="{C8CC4A7A-9293-F3BF-75E4-32E5E156B9BE}"/>
          </ac:spMkLst>
        </pc:spChg>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pChg chg="mod ord">
          <ac:chgData name="Matthieu De Mari" userId="dfb708c9-d8dc-439f-9a3b-c772bf4a311c" providerId="ADAL" clId="{0C574F24-0842-4510-AB61-4E12E986D5CF}" dt="2023-01-23T03:52:27.610" v="8124" actId="700"/>
          <ac:spMkLst>
            <pc:docMk/>
            <pc:sldMk cId="3619568276" sldId="451"/>
            <ac:spMk id="2" creationId="{B3E84629-7F60-E5FD-B47D-000457F3C699}"/>
          </ac:spMkLst>
        </pc:spChg>
        <pc:spChg chg="del">
          <ac:chgData name="Matthieu De Mari" userId="dfb708c9-d8dc-439f-9a3b-c772bf4a311c" providerId="ADAL" clId="{0C574F24-0842-4510-AB61-4E12E986D5CF}" dt="2023-01-23T03:52:04.669" v="8115" actId="478"/>
          <ac:spMkLst>
            <pc:docMk/>
            <pc:sldMk cId="3619568276" sldId="451"/>
            <ac:spMk id="3" creationId="{9BAE63A8-7CB3-9103-18B5-4F57A6F933B5}"/>
          </ac:spMkLst>
        </pc:spChg>
        <pc:spChg chg="del">
          <ac:chgData name="Matthieu De Mari" userId="dfb708c9-d8dc-439f-9a3b-c772bf4a311c" providerId="ADAL" clId="{0C574F24-0842-4510-AB61-4E12E986D5CF}" dt="2023-01-23T03:52:05.748" v="8116" actId="478"/>
          <ac:spMkLst>
            <pc:docMk/>
            <pc:sldMk cId="3619568276" sldId="451"/>
            <ac:spMk id="4" creationId="{C8CC4A7A-9293-F3BF-75E4-32E5E156B9BE}"/>
          </ac:spMkLst>
        </pc:spChg>
        <pc:spChg chg="add del mod">
          <ac:chgData name="Matthieu De Mari" userId="dfb708c9-d8dc-439f-9a3b-c772bf4a311c" providerId="ADAL" clId="{0C574F24-0842-4510-AB61-4E12E986D5CF}" dt="2023-01-23T03:52:07.510" v="8118" actId="478"/>
          <ac:spMkLst>
            <pc:docMk/>
            <pc:sldMk cId="3619568276" sldId="451"/>
            <ac:spMk id="6" creationId="{7A55C806-D84E-7A08-4242-04D3B034BD0F}"/>
          </ac:spMkLst>
        </pc:spChg>
        <pc:spChg chg="add del mod">
          <ac:chgData name="Matthieu De Mari" userId="dfb708c9-d8dc-439f-9a3b-c772bf4a311c" providerId="ADAL" clId="{0C574F24-0842-4510-AB61-4E12E986D5CF}" dt="2023-01-23T03:52:06.983" v="8117" actId="478"/>
          <ac:spMkLst>
            <pc:docMk/>
            <pc:sldMk cId="3619568276" sldId="451"/>
            <ac:spMk id="8" creationId="{01109C79-3A47-E8BA-B492-30AF9E2237B1}"/>
          </ac:spMkLst>
        </pc:spChg>
        <pc:spChg chg="add mod ord">
          <ac:chgData name="Matthieu De Mari" userId="dfb708c9-d8dc-439f-9a3b-c772bf4a311c" providerId="ADAL" clId="{0C574F24-0842-4510-AB61-4E12E986D5CF}" dt="2023-01-23T03:52:49.882" v="8165" actId="20577"/>
          <ac:spMkLst>
            <pc:docMk/>
            <pc:sldMk cId="3619568276" sldId="451"/>
            <ac:spMk id="11" creationId="{3FC4885D-D96C-48A4-C98F-2303966A0A24}"/>
          </ac:spMkLst>
        </pc:spChg>
        <pc:picChg chg="add mod">
          <ac:chgData name="Matthieu De Mari" userId="dfb708c9-d8dc-439f-9a3b-c772bf4a311c" providerId="ADAL" clId="{0C574F24-0842-4510-AB61-4E12E986D5CF}" dt="2023-01-23T03:52:36.814" v="8128" actId="1076"/>
          <ac:picMkLst>
            <pc:docMk/>
            <pc:sldMk cId="3619568276" sldId="451"/>
            <ac:picMk id="10" creationId="{E886BF40-48AE-4447-9AED-733BFDD5F927}"/>
          </ac:picMkLst>
        </pc:picChg>
      </pc:sldChg>
      <pc:sldChg chg="addSp delSp modSp add del mod">
        <pc:chgData name="Matthieu De Mari" userId="dfb708c9-d8dc-439f-9a3b-c772bf4a311c" providerId="ADAL" clId="{0C574F24-0842-4510-AB61-4E12E986D5CF}" dt="2023-01-23T03:51:25.078" v="8113" actId="47"/>
        <pc:sldMkLst>
          <pc:docMk/>
          <pc:sldMk cId="3794074944" sldId="451"/>
        </pc:sldMkLst>
        <pc:spChg chg="mod">
          <ac:chgData name="Matthieu De Mari" userId="dfb708c9-d8dc-439f-9a3b-c772bf4a311c" providerId="ADAL" clId="{0C574F24-0842-4510-AB61-4E12E986D5CF}" dt="2023-01-23T03:50:44.661" v="7956" actId="207"/>
          <ac:spMkLst>
            <pc:docMk/>
            <pc:sldMk cId="3794074944" sldId="451"/>
            <ac:spMk id="3" creationId="{9BAE63A8-7CB3-9103-18B5-4F57A6F933B5}"/>
          </ac:spMkLst>
        </pc:spChg>
        <pc:spChg chg="mod">
          <ac:chgData name="Matthieu De Mari" userId="dfb708c9-d8dc-439f-9a3b-c772bf4a311c" providerId="ADAL" clId="{0C574F24-0842-4510-AB61-4E12E986D5CF}" dt="2023-01-23T03:50:46.659" v="7957" actId="207"/>
          <ac:spMkLst>
            <pc:docMk/>
            <pc:sldMk cId="3794074944" sldId="451"/>
            <ac:spMk id="4" creationId="{C8CC4A7A-9293-F3BF-75E4-32E5E156B9BE}"/>
          </ac:spMkLst>
        </pc:spChg>
        <pc:spChg chg="add del mod">
          <ac:chgData name="Matthieu De Mari" userId="dfb708c9-d8dc-439f-9a3b-c772bf4a311c" providerId="ADAL" clId="{0C574F24-0842-4510-AB61-4E12E986D5CF}" dt="2023-01-23T03:51:23.885" v="8112" actId="478"/>
          <ac:spMkLst>
            <pc:docMk/>
            <pc:sldMk cId="3794074944" sldId="451"/>
            <ac:spMk id="5" creationId="{EF7393F3-ABB4-EAE2-E06F-CDFC2924AB3F}"/>
          </ac:spMkLst>
        </pc:spChg>
      </pc:sldChg>
      <pc:sldChg chg="addSp delSp modSp add mod ord">
        <pc:chgData name="Matthieu De Mari" userId="dfb708c9-d8dc-439f-9a3b-c772bf4a311c" providerId="ADAL" clId="{0C574F24-0842-4510-AB61-4E12E986D5CF}" dt="2023-01-23T03:54:09.381" v="8177"/>
        <pc:sldMkLst>
          <pc:docMk/>
          <pc:sldMk cId="2381061189" sldId="452"/>
        </pc:sldMkLst>
        <pc:spChg chg="del">
          <ac:chgData name="Matthieu De Mari" userId="dfb708c9-d8dc-439f-9a3b-c772bf4a311c" providerId="ADAL" clId="{0C574F24-0842-4510-AB61-4E12E986D5CF}" dt="2023-01-23T03:53:07.835" v="8170" actId="478"/>
          <ac:spMkLst>
            <pc:docMk/>
            <pc:sldMk cId="2381061189" sldId="452"/>
            <ac:spMk id="2" creationId="{B3E84629-7F60-E5FD-B47D-000457F3C699}"/>
          </ac:spMkLst>
        </pc:spChg>
        <pc:spChg chg="add del mod">
          <ac:chgData name="Matthieu De Mari" userId="dfb708c9-d8dc-439f-9a3b-c772bf4a311c" providerId="ADAL" clId="{0C574F24-0842-4510-AB61-4E12E986D5CF}" dt="2023-01-23T03:53:05.897" v="8168" actId="478"/>
          <ac:spMkLst>
            <pc:docMk/>
            <pc:sldMk cId="2381061189" sldId="452"/>
            <ac:spMk id="4" creationId="{5F15D99E-F4F5-69CE-67C1-56A6E4D8CCDE}"/>
          </ac:spMkLst>
        </pc:spChg>
        <pc:spChg chg="add del mod">
          <ac:chgData name="Matthieu De Mari" userId="dfb708c9-d8dc-439f-9a3b-c772bf4a311c" providerId="ADAL" clId="{0C574F24-0842-4510-AB61-4E12E986D5CF}" dt="2023-01-23T03:53:08.890" v="8171" actId="478"/>
          <ac:spMkLst>
            <pc:docMk/>
            <pc:sldMk cId="2381061189" sldId="452"/>
            <ac:spMk id="6" creationId="{9DEF4B2F-7C75-925A-4607-3EB88396FB07}"/>
          </ac:spMkLst>
        </pc:spChg>
        <pc:spChg chg="del">
          <ac:chgData name="Matthieu De Mari" userId="dfb708c9-d8dc-439f-9a3b-c772bf4a311c" providerId="ADAL" clId="{0C574F24-0842-4510-AB61-4E12E986D5CF}" dt="2023-01-23T03:53:04.819" v="8167" actId="478"/>
          <ac:spMkLst>
            <pc:docMk/>
            <pc:sldMk cId="2381061189" sldId="452"/>
            <ac:spMk id="11" creationId="{3FC4885D-D96C-48A4-C98F-2303966A0A24}"/>
          </ac:spMkLst>
        </pc:spChg>
        <pc:picChg chg="add">
          <ac:chgData name="Matthieu De Mari" userId="dfb708c9-d8dc-439f-9a3b-c772bf4a311c" providerId="ADAL" clId="{0C574F24-0842-4510-AB61-4E12E986D5CF}" dt="2023-01-23T03:53:29.530" v="8172" actId="22"/>
          <ac:picMkLst>
            <pc:docMk/>
            <pc:sldMk cId="2381061189" sldId="452"/>
            <ac:picMk id="8" creationId="{AC04D3AE-6054-5962-9876-6BD5F58DC386}"/>
          </ac:picMkLst>
        </pc:picChg>
        <pc:picChg chg="del">
          <ac:chgData name="Matthieu De Mari" userId="dfb708c9-d8dc-439f-9a3b-c772bf4a311c" providerId="ADAL" clId="{0C574F24-0842-4510-AB61-4E12E986D5CF}" dt="2023-01-23T03:53:06.459" v="8169" actId="478"/>
          <ac:picMkLst>
            <pc:docMk/>
            <pc:sldMk cId="2381061189" sldId="452"/>
            <ac:picMk id="10" creationId="{E886BF40-48AE-4447-9AED-733BFDD5F927}"/>
          </ac:picMkLst>
        </pc:picChg>
      </pc:sldChg>
      <pc:sldChg chg="modSp new mod">
        <pc:chgData name="Matthieu De Mari" userId="dfb708c9-d8dc-439f-9a3b-c772bf4a311c" providerId="ADAL" clId="{0C574F24-0842-4510-AB61-4E12E986D5CF}" dt="2023-01-23T06:11:30.672" v="8599" actId="20577"/>
        <pc:sldMkLst>
          <pc:docMk/>
          <pc:sldMk cId="165841853" sldId="453"/>
        </pc:sldMkLst>
        <pc:spChg chg="mod">
          <ac:chgData name="Matthieu De Mari" userId="dfb708c9-d8dc-439f-9a3b-c772bf4a311c" providerId="ADAL" clId="{0C574F24-0842-4510-AB61-4E12E986D5CF}" dt="2023-01-23T06:11:30.672" v="8599" actId="20577"/>
          <ac:spMkLst>
            <pc:docMk/>
            <pc:sldMk cId="165841853" sldId="453"/>
            <ac:spMk id="2" creationId="{5052475A-1D2B-A371-BBF5-4CF58182D2F1}"/>
          </ac:spMkLst>
        </pc:spChg>
        <pc:spChg chg="mod">
          <ac:chgData name="Matthieu De Mari" userId="dfb708c9-d8dc-439f-9a3b-c772bf4a311c" providerId="ADAL" clId="{0C574F24-0842-4510-AB61-4E12E986D5CF}" dt="2023-01-23T06:11:19.651" v="8598" actId="20577"/>
          <ac:spMkLst>
            <pc:docMk/>
            <pc:sldMk cId="165841853" sldId="453"/>
            <ac:spMk id="3" creationId="{D9B07062-8C65-24A8-A029-407C69D7BDA2}"/>
          </ac:spMkLst>
        </pc:spChg>
      </pc:sldChg>
      <pc:sldChg chg="addSp delSp modSp new mod">
        <pc:chgData name="Matthieu De Mari" userId="dfb708c9-d8dc-439f-9a3b-c772bf4a311c" providerId="ADAL" clId="{0C574F24-0842-4510-AB61-4E12E986D5CF}" dt="2023-01-23T05:52:08.796" v="8199"/>
        <pc:sldMkLst>
          <pc:docMk/>
          <pc:sldMk cId="3242752244" sldId="454"/>
        </pc:sldMkLst>
        <pc:spChg chg="mod">
          <ac:chgData name="Matthieu De Mari" userId="dfb708c9-d8dc-439f-9a3b-c772bf4a311c" providerId="ADAL" clId="{0C574F24-0842-4510-AB61-4E12E986D5CF}" dt="2023-01-23T05:52:08.796" v="8199"/>
          <ac:spMkLst>
            <pc:docMk/>
            <pc:sldMk cId="3242752244" sldId="454"/>
            <ac:spMk id="2" creationId="{9C1FBA83-A3EC-9C19-4AEA-1F0822DB3EE9}"/>
          </ac:spMkLst>
        </pc:spChg>
        <pc:spChg chg="del">
          <ac:chgData name="Matthieu De Mari" userId="dfb708c9-d8dc-439f-9a3b-c772bf4a311c" providerId="ADAL" clId="{0C574F24-0842-4510-AB61-4E12E986D5CF}" dt="2023-01-23T05:51:52.661" v="8181" actId="478"/>
          <ac:spMkLst>
            <pc:docMk/>
            <pc:sldMk cId="3242752244" sldId="454"/>
            <ac:spMk id="3" creationId="{9D260B4D-123A-1E23-FB8C-098AEF616AA4}"/>
          </ac:spMkLst>
        </pc:spChg>
        <pc:picChg chg="add del mod">
          <ac:chgData name="Matthieu De Mari" userId="dfb708c9-d8dc-439f-9a3b-c772bf4a311c" providerId="ADAL" clId="{0C574F24-0842-4510-AB61-4E12E986D5CF}" dt="2023-01-23T05:51:56.210" v="8186"/>
          <ac:picMkLst>
            <pc:docMk/>
            <pc:sldMk cId="3242752244" sldId="454"/>
            <ac:picMk id="5" creationId="{CC7B2C33-3F4E-A8BC-437C-5E479D015A76}"/>
          </ac:picMkLst>
        </pc:picChg>
        <pc:picChg chg="add mod">
          <ac:chgData name="Matthieu De Mari" userId="dfb708c9-d8dc-439f-9a3b-c772bf4a311c" providerId="ADAL" clId="{0C574F24-0842-4510-AB61-4E12E986D5CF}" dt="2023-01-23T05:52:04.136" v="8198" actId="1076"/>
          <ac:picMkLst>
            <pc:docMk/>
            <pc:sldMk cId="3242752244" sldId="454"/>
            <ac:picMk id="7" creationId="{96D948C2-751D-5DF2-0C7E-640C9E5CA4E1}"/>
          </ac:picMkLst>
        </pc:picChg>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pChg chg="mod ord">
          <ac:chgData name="Matthieu De Mari" userId="dfb708c9-d8dc-439f-9a3b-c772bf4a311c" providerId="ADAL" clId="{0C574F24-0842-4510-AB61-4E12E986D5CF}" dt="2023-01-23T06:12:27.839" v="8662" actId="700"/>
          <ac:spMkLst>
            <pc:docMk/>
            <pc:sldMk cId="183351426" sldId="455"/>
            <ac:spMk id="2" creationId="{9150BE4C-272B-C03E-DD88-7571A261CA82}"/>
          </ac:spMkLst>
        </pc:spChg>
        <pc:spChg chg="mod ord">
          <ac:chgData name="Matthieu De Mari" userId="dfb708c9-d8dc-439f-9a3b-c772bf4a311c" providerId="ADAL" clId="{0C574F24-0842-4510-AB61-4E12E986D5CF}" dt="2023-01-23T06:14:52.342" v="8892" actId="20577"/>
          <ac:spMkLst>
            <pc:docMk/>
            <pc:sldMk cId="183351426" sldId="455"/>
            <ac:spMk id="3" creationId="{D4388233-A388-8683-C544-050DFB799AF8}"/>
          </ac:spMkLst>
        </pc:spChg>
        <pc:spChg chg="add del mod ord">
          <ac:chgData name="Matthieu De Mari" userId="dfb708c9-d8dc-439f-9a3b-c772bf4a311c" providerId="ADAL" clId="{0C574F24-0842-4510-AB61-4E12E986D5CF}" dt="2023-01-23T06:15:03.203" v="8894" actId="478"/>
          <ac:spMkLst>
            <pc:docMk/>
            <pc:sldMk cId="183351426" sldId="455"/>
            <ac:spMk id="4" creationId="{ADB51212-91C2-7F91-BA3D-6836564C1BC7}"/>
          </ac:spMkLst>
        </pc:spChg>
        <pc:spChg chg="add del mod">
          <ac:chgData name="Matthieu De Mari" userId="dfb708c9-d8dc-439f-9a3b-c772bf4a311c" providerId="ADAL" clId="{0C574F24-0842-4510-AB61-4E12E986D5CF}" dt="2023-01-23T06:15:04.109" v="8895" actId="478"/>
          <ac:spMkLst>
            <pc:docMk/>
            <pc:sldMk cId="183351426" sldId="455"/>
            <ac:spMk id="6" creationId="{7128174F-76E0-42C2-2044-C860C5A14C81}"/>
          </ac:spMkLst>
        </pc:spChg>
        <pc:spChg chg="add mod">
          <ac:chgData name="Matthieu De Mari" userId="dfb708c9-d8dc-439f-9a3b-c772bf4a311c" providerId="ADAL" clId="{0C574F24-0842-4510-AB61-4E12E986D5CF}" dt="2023-01-23T06:18:13.995" v="8964" actId="14100"/>
          <ac:spMkLst>
            <pc:docMk/>
            <pc:sldMk cId="183351426" sldId="455"/>
            <ac:spMk id="9" creationId="{0BB1C582-47CF-4AFA-EA8B-86B2941D6F9A}"/>
          </ac:spMkLst>
        </pc:spChg>
        <pc:picChg chg="add mod modCrop">
          <ac:chgData name="Matthieu De Mari" userId="dfb708c9-d8dc-439f-9a3b-c772bf4a311c" providerId="ADAL" clId="{0C574F24-0842-4510-AB61-4E12E986D5CF}" dt="2023-01-23T06:15:52.543" v="8907" actId="1076"/>
          <ac:picMkLst>
            <pc:docMk/>
            <pc:sldMk cId="183351426" sldId="455"/>
            <ac:picMk id="8" creationId="{B29F6DF0-27F6-C63D-18AE-44293D1822A1}"/>
          </ac:picMkLst>
        </pc:picChg>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pChg chg="mod ord">
          <ac:chgData name="Matthieu De Mari" userId="dfb708c9-d8dc-439f-9a3b-c772bf4a311c" providerId="ADAL" clId="{0C574F24-0842-4510-AB61-4E12E986D5CF}" dt="2023-01-23T06:23:58.977" v="9348" actId="700"/>
          <ac:spMkLst>
            <pc:docMk/>
            <pc:sldMk cId="1834604519" sldId="457"/>
            <ac:spMk id="2" creationId="{5BAB0C19-90C2-8B32-3357-7B5D99021CCF}"/>
          </ac:spMkLst>
        </pc:spChg>
        <pc:spChg chg="mod ord">
          <ac:chgData name="Matthieu De Mari" userId="dfb708c9-d8dc-439f-9a3b-c772bf4a311c" providerId="ADAL" clId="{0C574F24-0842-4510-AB61-4E12E986D5CF}" dt="2023-01-23T06:52:58.186" v="12212" actId="20577"/>
          <ac:spMkLst>
            <pc:docMk/>
            <pc:sldMk cId="1834604519" sldId="457"/>
            <ac:spMk id="3" creationId="{593B45AA-E77B-DA7C-3867-37E7BBE08437}"/>
          </ac:spMkLst>
        </pc:spChg>
        <pc:spChg chg="del mod">
          <ac:chgData name="Matthieu De Mari" userId="dfb708c9-d8dc-439f-9a3b-c772bf4a311c" providerId="ADAL" clId="{0C574F24-0842-4510-AB61-4E12E986D5CF}" dt="2023-01-23T06:23:52.259" v="9344" actId="478"/>
          <ac:spMkLst>
            <pc:docMk/>
            <pc:sldMk cId="1834604519" sldId="457"/>
            <ac:spMk id="4" creationId="{D6FC8E3E-422C-DDA8-8AEA-BAC629653399}"/>
          </ac:spMkLst>
        </pc:spChg>
        <pc:spChg chg="add del mod">
          <ac:chgData name="Matthieu De Mari" userId="dfb708c9-d8dc-439f-9a3b-c772bf4a311c" providerId="ADAL" clId="{0C574F24-0842-4510-AB61-4E12E986D5CF}" dt="2023-01-23T06:23:53.497" v="9345" actId="478"/>
          <ac:spMkLst>
            <pc:docMk/>
            <pc:sldMk cId="1834604519" sldId="457"/>
            <ac:spMk id="6" creationId="{E8082361-A7B5-8978-B19E-2D1A1D8BAD30}"/>
          </ac:spMkLst>
        </pc:spChg>
      </pc:sldChg>
      <pc:sldChg chg="modSp new del mod">
        <pc:chgData name="Matthieu De Mari" userId="dfb708c9-d8dc-439f-9a3b-c772bf4a311c" providerId="ADAL" clId="{0C574F24-0842-4510-AB61-4E12E986D5CF}" dt="2023-01-23T06:18:43.314" v="9014" actId="47"/>
        <pc:sldMkLst>
          <pc:docMk/>
          <pc:sldMk cId="505993714" sldId="458"/>
        </pc:sldMkLst>
        <pc:spChg chg="mod">
          <ac:chgData name="Matthieu De Mari" userId="dfb708c9-d8dc-439f-9a3b-c772bf4a311c" providerId="ADAL" clId="{0C574F24-0842-4510-AB61-4E12E986D5CF}" dt="2023-01-23T06:18:39.102" v="9013" actId="20577"/>
          <ac:spMkLst>
            <pc:docMk/>
            <pc:sldMk cId="505993714" sldId="458"/>
            <ac:spMk id="2" creationId="{268DB862-89EC-FFED-6698-60F542582FA4}"/>
          </ac:spMkLst>
        </pc:spChg>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pChg chg="mod ord">
          <ac:chgData name="Matthieu De Mari" userId="dfb708c9-d8dc-439f-9a3b-c772bf4a311c" providerId="ADAL" clId="{0C574F24-0842-4510-AB61-4E12E986D5CF}" dt="2023-01-23T06:24:26.658" v="9377" actId="700"/>
          <ac:spMkLst>
            <pc:docMk/>
            <pc:sldMk cId="2488746483" sldId="458"/>
            <ac:spMk id="2" creationId="{5BAB0C19-90C2-8B32-3357-7B5D99021CCF}"/>
          </ac:spMkLst>
        </pc:spChg>
        <pc:spChg chg="del">
          <ac:chgData name="Matthieu De Mari" userId="dfb708c9-d8dc-439f-9a3b-c772bf4a311c" providerId="ADAL" clId="{0C574F24-0842-4510-AB61-4E12E986D5CF}" dt="2023-01-23T06:23:55.607" v="9346" actId="478"/>
          <ac:spMkLst>
            <pc:docMk/>
            <pc:sldMk cId="2488746483" sldId="458"/>
            <ac:spMk id="3" creationId="{593B45AA-E77B-DA7C-3867-37E7BBE08437}"/>
          </ac:spMkLst>
        </pc:spChg>
        <pc:spChg chg="mod ord">
          <ac:chgData name="Matthieu De Mari" userId="dfb708c9-d8dc-439f-9a3b-c772bf4a311c" providerId="ADAL" clId="{0C574F24-0842-4510-AB61-4E12E986D5CF}" dt="2023-01-23T06:53:23.335" v="12216" actId="20577"/>
          <ac:spMkLst>
            <pc:docMk/>
            <pc:sldMk cId="2488746483" sldId="458"/>
            <ac:spMk id="4" creationId="{D6FC8E3E-422C-DDA8-8AEA-BAC629653399}"/>
          </ac:spMkLst>
        </pc:spChg>
        <pc:spChg chg="add del mod">
          <ac:chgData name="Matthieu De Mari" userId="dfb708c9-d8dc-439f-9a3b-c772bf4a311c" providerId="ADAL" clId="{0C574F24-0842-4510-AB61-4E12E986D5CF}" dt="2023-01-23T06:23:56.100" v="9347" actId="478"/>
          <ac:spMkLst>
            <pc:docMk/>
            <pc:sldMk cId="2488746483" sldId="458"/>
            <ac:spMk id="6" creationId="{1474C490-F621-3FD7-E166-651105EFBB39}"/>
          </ac:spMkLst>
        </pc:spChg>
      </pc:sldChg>
      <pc:sldChg chg="addSp delSp modSp add mod">
        <pc:chgData name="Matthieu De Mari" userId="dfb708c9-d8dc-439f-9a3b-c772bf4a311c" providerId="ADAL" clId="{0C574F24-0842-4510-AB61-4E12E986D5CF}" dt="2023-01-23T06:27:38.356" v="9573" actId="113"/>
        <pc:sldMkLst>
          <pc:docMk/>
          <pc:sldMk cId="2483381568" sldId="459"/>
        </pc:sldMkLst>
        <pc:spChg chg="add del">
          <ac:chgData name="Matthieu De Mari" userId="dfb708c9-d8dc-439f-9a3b-c772bf4a311c" providerId="ADAL" clId="{0C574F24-0842-4510-AB61-4E12E986D5CF}" dt="2023-01-23T06:27:27.017" v="9567"/>
          <ac:spMkLst>
            <pc:docMk/>
            <pc:sldMk cId="2483381568" sldId="459"/>
            <ac:spMk id="3" creationId="{252FA511-E40F-B7A3-66EF-EBD64CDB66AF}"/>
          </ac:spMkLst>
        </pc:spChg>
        <pc:spChg chg="mod">
          <ac:chgData name="Matthieu De Mari" userId="dfb708c9-d8dc-439f-9a3b-c772bf4a311c" providerId="ADAL" clId="{0C574F24-0842-4510-AB61-4E12E986D5CF}" dt="2023-01-23T06:27:38.356" v="9573" actId="113"/>
          <ac:spMkLst>
            <pc:docMk/>
            <pc:sldMk cId="2483381568" sldId="459"/>
            <ac:spMk id="4" creationId="{D6FC8E3E-422C-DDA8-8AEA-BAC629653399}"/>
          </ac:spMkLst>
        </pc:spChg>
      </pc:sldChg>
      <pc:sldChg chg="modSp add mod">
        <pc:chgData name="Matthieu De Mari" userId="dfb708c9-d8dc-439f-9a3b-c772bf4a311c" providerId="ADAL" clId="{0C574F24-0842-4510-AB61-4E12E986D5CF}" dt="2023-01-23T06:30:29.924" v="10214" actId="113"/>
        <pc:sldMkLst>
          <pc:docMk/>
          <pc:sldMk cId="3208006571" sldId="460"/>
        </pc:sldMkLst>
        <pc:spChg chg="mod">
          <ac:chgData name="Matthieu De Mari" userId="dfb708c9-d8dc-439f-9a3b-c772bf4a311c" providerId="ADAL" clId="{0C574F24-0842-4510-AB61-4E12E986D5CF}" dt="2023-01-23T06:30:29.924" v="10214" actId="113"/>
          <ac:spMkLst>
            <pc:docMk/>
            <pc:sldMk cId="3208006571" sldId="460"/>
            <ac:spMk id="4" creationId="{D6FC8E3E-422C-DDA8-8AEA-BAC629653399}"/>
          </ac:spMkLst>
        </pc:spChg>
      </pc:sldChg>
      <pc:sldChg chg="addSp delSp modSp add mod">
        <pc:chgData name="Matthieu De Mari" userId="dfb708c9-d8dc-439f-9a3b-c772bf4a311c" providerId="ADAL" clId="{0C574F24-0842-4510-AB61-4E12E986D5CF}" dt="2023-01-23T06:32:10.170" v="10270" actId="1076"/>
        <pc:sldMkLst>
          <pc:docMk/>
          <pc:sldMk cId="514593430" sldId="461"/>
        </pc:sldMkLst>
        <pc:spChg chg="del">
          <ac:chgData name="Matthieu De Mari" userId="dfb708c9-d8dc-439f-9a3b-c772bf4a311c" providerId="ADAL" clId="{0C574F24-0842-4510-AB61-4E12E986D5CF}" dt="2023-01-23T06:31:06.765" v="10219" actId="478"/>
          <ac:spMkLst>
            <pc:docMk/>
            <pc:sldMk cId="514593430" sldId="461"/>
            <ac:spMk id="2" creationId="{5BAB0C19-90C2-8B32-3357-7B5D99021CCF}"/>
          </ac:spMkLst>
        </pc:spChg>
        <pc:spChg chg="del">
          <ac:chgData name="Matthieu De Mari" userId="dfb708c9-d8dc-439f-9a3b-c772bf4a311c" providerId="ADAL" clId="{0C574F24-0842-4510-AB61-4E12E986D5CF}" dt="2023-01-23T06:30:45.648" v="10216" actId="478"/>
          <ac:spMkLst>
            <pc:docMk/>
            <pc:sldMk cId="514593430" sldId="461"/>
            <ac:spMk id="4" creationId="{D6FC8E3E-422C-DDA8-8AEA-BAC629653399}"/>
          </ac:spMkLst>
        </pc:spChg>
        <pc:spChg chg="add del mod">
          <ac:chgData name="Matthieu De Mari" userId="dfb708c9-d8dc-439f-9a3b-c772bf4a311c" providerId="ADAL" clId="{0C574F24-0842-4510-AB61-4E12E986D5CF}" dt="2023-01-23T06:30:46.771" v="10217" actId="478"/>
          <ac:spMkLst>
            <pc:docMk/>
            <pc:sldMk cId="514593430" sldId="461"/>
            <ac:spMk id="5" creationId="{EF2E3817-E35F-3D10-6B6C-605683AB7D41}"/>
          </ac:spMkLst>
        </pc:spChg>
        <pc:spChg chg="add del mod">
          <ac:chgData name="Matthieu De Mari" userId="dfb708c9-d8dc-439f-9a3b-c772bf4a311c" providerId="ADAL" clId="{0C574F24-0842-4510-AB61-4E12E986D5CF}" dt="2023-01-23T06:31:07.381" v="10220" actId="478"/>
          <ac:spMkLst>
            <pc:docMk/>
            <pc:sldMk cId="514593430" sldId="461"/>
            <ac:spMk id="9" creationId="{F7F9E65F-F2BD-0074-3629-DC42AAB2F13F}"/>
          </ac:spMkLst>
        </pc:spChg>
        <pc:spChg chg="add mod">
          <ac:chgData name="Matthieu De Mari" userId="dfb708c9-d8dc-439f-9a3b-c772bf4a311c" providerId="ADAL" clId="{0C574F24-0842-4510-AB61-4E12E986D5CF}" dt="2023-01-23T06:31:44.574" v="10231" actId="1036"/>
          <ac:spMkLst>
            <pc:docMk/>
            <pc:sldMk cId="514593430" sldId="461"/>
            <ac:spMk id="10" creationId="{7C7C0750-C98E-E090-7550-A0818F035E30}"/>
          </ac:spMkLst>
        </pc:spChg>
        <pc:spChg chg="add mod">
          <ac:chgData name="Matthieu De Mari" userId="dfb708c9-d8dc-439f-9a3b-c772bf4a311c" providerId="ADAL" clId="{0C574F24-0842-4510-AB61-4E12E986D5CF}" dt="2023-01-23T06:32:10.170" v="10270" actId="1076"/>
          <ac:spMkLst>
            <pc:docMk/>
            <pc:sldMk cId="514593430" sldId="461"/>
            <ac:spMk id="11" creationId="{FC3B1AF6-3090-2218-738E-B02F4E0E9B29}"/>
          </ac:spMkLst>
        </pc:spChg>
        <pc:picChg chg="add mod">
          <ac:chgData name="Matthieu De Mari" userId="dfb708c9-d8dc-439f-9a3b-c772bf4a311c" providerId="ADAL" clId="{0C574F24-0842-4510-AB61-4E12E986D5CF}" dt="2023-01-23T06:31:09.070" v="10221" actId="1076"/>
          <ac:picMkLst>
            <pc:docMk/>
            <pc:sldMk cId="514593430" sldId="461"/>
            <ac:picMk id="7" creationId="{D7E91604-7848-5FE4-F070-8FDF1915E232}"/>
          </ac:picMkLst>
        </pc:picChg>
      </pc:sldChg>
      <pc:sldChg chg="modSp add mod">
        <pc:chgData name="Matthieu De Mari" userId="dfb708c9-d8dc-439f-9a3b-c772bf4a311c" providerId="ADAL" clId="{0C574F24-0842-4510-AB61-4E12E986D5CF}" dt="2023-01-23T06:32:29.399" v="10326" actId="1036"/>
        <pc:sldMkLst>
          <pc:docMk/>
          <pc:sldMk cId="505263223" sldId="462"/>
        </pc:sldMkLst>
        <pc:spChg chg="mod">
          <ac:chgData name="Matthieu De Mari" userId="dfb708c9-d8dc-439f-9a3b-c772bf4a311c" providerId="ADAL" clId="{0C574F24-0842-4510-AB61-4E12E986D5CF}" dt="2023-01-23T06:32:29.399" v="10326" actId="1036"/>
          <ac:spMkLst>
            <pc:docMk/>
            <pc:sldMk cId="505263223" sldId="462"/>
            <ac:spMk id="10" creationId="{7C7C0750-C98E-E090-7550-A0818F035E30}"/>
          </ac:spMkLst>
        </pc:spChg>
        <pc:spChg chg="mod">
          <ac:chgData name="Matthieu De Mari" userId="dfb708c9-d8dc-439f-9a3b-c772bf4a311c" providerId="ADAL" clId="{0C574F24-0842-4510-AB61-4E12E986D5CF}" dt="2023-01-23T06:32:25.974" v="10325" actId="20577"/>
          <ac:spMkLst>
            <pc:docMk/>
            <pc:sldMk cId="505263223" sldId="462"/>
            <ac:spMk id="11" creationId="{FC3B1AF6-3090-2218-738E-B02F4E0E9B29}"/>
          </ac:spMkLst>
        </pc:spChg>
      </pc:sldChg>
      <pc:sldChg chg="addSp modSp add mod">
        <pc:chgData name="Matthieu De Mari" userId="dfb708c9-d8dc-439f-9a3b-c772bf4a311c" providerId="ADAL" clId="{0C574F24-0842-4510-AB61-4E12E986D5CF}" dt="2023-01-23T06:33:36.635" v="10431" actId="14100"/>
        <pc:sldMkLst>
          <pc:docMk/>
          <pc:sldMk cId="1454093558" sldId="463"/>
        </pc:sldMkLst>
        <pc:spChg chg="add mod">
          <ac:chgData name="Matthieu De Mari" userId="dfb708c9-d8dc-439f-9a3b-c772bf4a311c" providerId="ADAL" clId="{0C574F24-0842-4510-AB61-4E12E986D5CF}" dt="2023-01-23T06:33:24.377" v="10428" actId="14100"/>
          <ac:spMkLst>
            <pc:docMk/>
            <pc:sldMk cId="1454093558" sldId="463"/>
            <ac:spMk id="2" creationId="{29618B4C-3D7E-4A8D-719B-D6141BD09102}"/>
          </ac:spMkLst>
        </pc:spChg>
        <pc:spChg chg="add mod">
          <ac:chgData name="Matthieu De Mari" userId="dfb708c9-d8dc-439f-9a3b-c772bf4a311c" providerId="ADAL" clId="{0C574F24-0842-4510-AB61-4E12E986D5CF}" dt="2023-01-23T06:33:36.635" v="10431" actId="14100"/>
          <ac:spMkLst>
            <pc:docMk/>
            <pc:sldMk cId="1454093558" sldId="463"/>
            <ac:spMk id="3" creationId="{D2F658F2-791D-2112-EEDF-CC260FD808E1}"/>
          </ac:spMkLst>
        </pc:spChg>
        <pc:spChg chg="mod">
          <ac:chgData name="Matthieu De Mari" userId="dfb708c9-d8dc-439f-9a3b-c772bf4a311c" providerId="ADAL" clId="{0C574F24-0842-4510-AB61-4E12E986D5CF}" dt="2023-01-23T06:32:45.656" v="10351" actId="14100"/>
          <ac:spMkLst>
            <pc:docMk/>
            <pc:sldMk cId="1454093558" sldId="463"/>
            <ac:spMk id="10" creationId="{7C7C0750-C98E-E090-7550-A0818F035E30}"/>
          </ac:spMkLst>
        </pc:spChg>
        <pc:spChg chg="mod">
          <ac:chgData name="Matthieu De Mari" userId="dfb708c9-d8dc-439f-9a3b-c772bf4a311c" providerId="ADAL" clId="{0C574F24-0842-4510-AB61-4E12E986D5CF}" dt="2023-01-23T06:33:09.018" v="10423" actId="20577"/>
          <ac:spMkLst>
            <pc:docMk/>
            <pc:sldMk cId="1454093558" sldId="463"/>
            <ac:spMk id="11" creationId="{FC3B1AF6-3090-2218-738E-B02F4E0E9B29}"/>
          </ac:spMkLst>
        </pc:spChg>
      </pc:sldChg>
      <pc:sldChg chg="delSp modSp add mod">
        <pc:chgData name="Matthieu De Mari" userId="dfb708c9-d8dc-439f-9a3b-c772bf4a311c" providerId="ADAL" clId="{0C574F24-0842-4510-AB61-4E12E986D5CF}" dt="2023-01-23T06:34:08.198" v="10491" actId="478"/>
        <pc:sldMkLst>
          <pc:docMk/>
          <pc:sldMk cId="937951911" sldId="464"/>
        </pc:sldMkLst>
        <pc:spChg chg="del">
          <ac:chgData name="Matthieu De Mari" userId="dfb708c9-d8dc-439f-9a3b-c772bf4a311c" providerId="ADAL" clId="{0C574F24-0842-4510-AB61-4E12E986D5CF}" dt="2023-01-23T06:33:42.047" v="10433" actId="478"/>
          <ac:spMkLst>
            <pc:docMk/>
            <pc:sldMk cId="937951911" sldId="464"/>
            <ac:spMk id="2" creationId="{29618B4C-3D7E-4A8D-719B-D6141BD09102}"/>
          </ac:spMkLst>
        </pc:spChg>
        <pc:spChg chg="del">
          <ac:chgData name="Matthieu De Mari" userId="dfb708c9-d8dc-439f-9a3b-c772bf4a311c" providerId="ADAL" clId="{0C574F24-0842-4510-AB61-4E12E986D5CF}" dt="2023-01-23T06:34:08.198" v="10491" actId="478"/>
          <ac:spMkLst>
            <pc:docMk/>
            <pc:sldMk cId="937951911" sldId="464"/>
            <ac:spMk id="3" creationId="{D2F658F2-791D-2112-EEDF-CC260FD808E1}"/>
          </ac:spMkLst>
        </pc:spChg>
        <pc:spChg chg="mod">
          <ac:chgData name="Matthieu De Mari" userId="dfb708c9-d8dc-439f-9a3b-c772bf4a311c" providerId="ADAL" clId="{0C574F24-0842-4510-AB61-4E12E986D5CF}" dt="2023-01-23T06:33:53.885" v="10437" actId="14100"/>
          <ac:spMkLst>
            <pc:docMk/>
            <pc:sldMk cId="937951911" sldId="464"/>
            <ac:spMk id="10" creationId="{7C7C0750-C98E-E090-7550-A0818F035E30}"/>
          </ac:spMkLst>
        </pc:spChg>
        <pc:spChg chg="mod">
          <ac:chgData name="Matthieu De Mari" userId="dfb708c9-d8dc-439f-9a3b-c772bf4a311c" providerId="ADAL" clId="{0C574F24-0842-4510-AB61-4E12E986D5CF}" dt="2023-01-23T06:34:05.409" v="10490" actId="20577"/>
          <ac:spMkLst>
            <pc:docMk/>
            <pc:sldMk cId="937951911" sldId="464"/>
            <ac:spMk id="11" creationId="{FC3B1AF6-3090-2218-738E-B02F4E0E9B29}"/>
          </ac:spMkLst>
        </pc:spChg>
      </pc:sldChg>
      <pc:sldChg chg="modSp add mod">
        <pc:chgData name="Matthieu De Mari" userId="dfb708c9-d8dc-439f-9a3b-c772bf4a311c" providerId="ADAL" clId="{0C574F24-0842-4510-AB61-4E12E986D5CF}" dt="2023-01-23T06:34:54.155" v="10572" actId="1076"/>
        <pc:sldMkLst>
          <pc:docMk/>
          <pc:sldMk cId="4090459440" sldId="465"/>
        </pc:sldMkLst>
        <pc:spChg chg="mod">
          <ac:chgData name="Matthieu De Mari" userId="dfb708c9-d8dc-439f-9a3b-c772bf4a311c" providerId="ADAL" clId="{0C574F24-0842-4510-AB61-4E12E986D5CF}" dt="2023-01-23T06:34:31.487" v="10495" actId="14100"/>
          <ac:spMkLst>
            <pc:docMk/>
            <pc:sldMk cId="4090459440" sldId="465"/>
            <ac:spMk id="10" creationId="{7C7C0750-C98E-E090-7550-A0818F035E30}"/>
          </ac:spMkLst>
        </pc:spChg>
        <pc:spChg chg="mod">
          <ac:chgData name="Matthieu De Mari" userId="dfb708c9-d8dc-439f-9a3b-c772bf4a311c" providerId="ADAL" clId="{0C574F24-0842-4510-AB61-4E12E986D5CF}" dt="2023-01-23T06:34:54.155" v="10572" actId="1076"/>
          <ac:spMkLst>
            <pc:docMk/>
            <pc:sldMk cId="4090459440" sldId="465"/>
            <ac:spMk id="11" creationId="{FC3B1AF6-3090-2218-738E-B02F4E0E9B29}"/>
          </ac:spMkLst>
        </pc:spChg>
      </pc:sldChg>
      <pc:sldChg chg="addSp modSp add mod">
        <pc:chgData name="Matthieu De Mari" userId="dfb708c9-d8dc-439f-9a3b-c772bf4a311c" providerId="ADAL" clId="{0C574F24-0842-4510-AB61-4E12E986D5CF}" dt="2023-01-23T06:35:43.633" v="10692" actId="1076"/>
        <pc:sldMkLst>
          <pc:docMk/>
          <pc:sldMk cId="1662747536" sldId="466"/>
        </pc:sldMkLst>
        <pc:spChg chg="add mod">
          <ac:chgData name="Matthieu De Mari" userId="dfb708c9-d8dc-439f-9a3b-c772bf4a311c" providerId="ADAL" clId="{0C574F24-0842-4510-AB61-4E12E986D5CF}" dt="2023-01-23T06:35:31.045" v="10637" actId="14100"/>
          <ac:spMkLst>
            <pc:docMk/>
            <pc:sldMk cId="1662747536" sldId="466"/>
            <ac:spMk id="2" creationId="{D9478039-E7A1-F51E-4DBC-D6C35F4BE739}"/>
          </ac:spMkLst>
        </pc:spChg>
        <pc:spChg chg="mod">
          <ac:chgData name="Matthieu De Mari" userId="dfb708c9-d8dc-439f-9a3b-c772bf4a311c" providerId="ADAL" clId="{0C574F24-0842-4510-AB61-4E12E986D5CF}" dt="2023-01-23T06:35:03.397" v="10574" actId="14100"/>
          <ac:spMkLst>
            <pc:docMk/>
            <pc:sldMk cId="1662747536" sldId="466"/>
            <ac:spMk id="10" creationId="{7C7C0750-C98E-E090-7550-A0818F035E30}"/>
          </ac:spMkLst>
        </pc:spChg>
        <pc:spChg chg="mod">
          <ac:chgData name="Matthieu De Mari" userId="dfb708c9-d8dc-439f-9a3b-c772bf4a311c" providerId="ADAL" clId="{0C574F24-0842-4510-AB61-4E12E986D5CF}" dt="2023-01-23T06:35:43.633" v="10692" actId="1076"/>
          <ac:spMkLst>
            <pc:docMk/>
            <pc:sldMk cId="1662747536" sldId="466"/>
            <ac:spMk id="11" creationId="{FC3B1AF6-3090-2218-738E-B02F4E0E9B29}"/>
          </ac:spMkLst>
        </pc:spChg>
        <pc:picChg chg="mod">
          <ac:chgData name="Matthieu De Mari" userId="dfb708c9-d8dc-439f-9a3b-c772bf4a311c" providerId="ADAL" clId="{0C574F24-0842-4510-AB61-4E12E986D5CF}" dt="2023-01-23T06:35:23.518" v="10634" actId="1076"/>
          <ac:picMkLst>
            <pc:docMk/>
            <pc:sldMk cId="1662747536" sldId="466"/>
            <ac:picMk id="7" creationId="{D7E91604-7848-5FE4-F070-8FDF1915E232}"/>
          </ac:picMkLst>
        </pc:picChg>
      </pc:sldChg>
      <pc:sldChg chg="delSp modSp add mod">
        <pc:chgData name="Matthieu De Mari" userId="dfb708c9-d8dc-439f-9a3b-c772bf4a311c" providerId="ADAL" clId="{0C574F24-0842-4510-AB61-4E12E986D5CF}" dt="2023-01-23T06:36:21.053" v="10804" actId="1076"/>
        <pc:sldMkLst>
          <pc:docMk/>
          <pc:sldMk cId="3978195590" sldId="467"/>
        </pc:sldMkLst>
        <pc:spChg chg="del">
          <ac:chgData name="Matthieu De Mari" userId="dfb708c9-d8dc-439f-9a3b-c772bf4a311c" providerId="ADAL" clId="{0C574F24-0842-4510-AB61-4E12E986D5CF}" dt="2023-01-23T06:35:48.412" v="10694" actId="478"/>
          <ac:spMkLst>
            <pc:docMk/>
            <pc:sldMk cId="3978195590" sldId="467"/>
            <ac:spMk id="2" creationId="{D9478039-E7A1-F51E-4DBC-D6C35F4BE739}"/>
          </ac:spMkLst>
        </pc:spChg>
        <pc:spChg chg="mod">
          <ac:chgData name="Matthieu De Mari" userId="dfb708c9-d8dc-439f-9a3b-c772bf4a311c" providerId="ADAL" clId="{0C574F24-0842-4510-AB61-4E12E986D5CF}" dt="2023-01-23T06:35:54.469" v="10697" actId="14100"/>
          <ac:spMkLst>
            <pc:docMk/>
            <pc:sldMk cId="3978195590" sldId="467"/>
            <ac:spMk id="10" creationId="{7C7C0750-C98E-E090-7550-A0818F035E30}"/>
          </ac:spMkLst>
        </pc:spChg>
        <pc:spChg chg="mod">
          <ac:chgData name="Matthieu De Mari" userId="dfb708c9-d8dc-439f-9a3b-c772bf4a311c" providerId="ADAL" clId="{0C574F24-0842-4510-AB61-4E12E986D5CF}" dt="2023-01-23T06:36:21.053" v="10804" actId="1076"/>
          <ac:spMkLst>
            <pc:docMk/>
            <pc:sldMk cId="3978195590" sldId="467"/>
            <ac:spMk id="11" creationId="{FC3B1AF6-3090-2218-738E-B02F4E0E9B29}"/>
          </ac:spMkLst>
        </pc:spChg>
      </pc:sldChg>
      <pc:sldChg chg="addSp delSp modSp add mod">
        <pc:chgData name="Matthieu De Mari" userId="dfb708c9-d8dc-439f-9a3b-c772bf4a311c" providerId="ADAL" clId="{0C574F24-0842-4510-AB61-4E12E986D5CF}" dt="2023-01-23T06:36:50.921" v="10810" actId="14100"/>
        <pc:sldMkLst>
          <pc:docMk/>
          <pc:sldMk cId="702540134" sldId="468"/>
        </pc:sldMkLst>
        <pc:spChg chg="del">
          <ac:chgData name="Matthieu De Mari" userId="dfb708c9-d8dc-439f-9a3b-c772bf4a311c" providerId="ADAL" clId="{0C574F24-0842-4510-AB61-4E12E986D5CF}" dt="2023-01-23T06:36:46.215" v="10807" actId="478"/>
          <ac:spMkLst>
            <pc:docMk/>
            <pc:sldMk cId="702540134" sldId="468"/>
            <ac:spMk id="10" creationId="{7C7C0750-C98E-E090-7550-A0818F035E30}"/>
          </ac:spMkLst>
        </pc:spChg>
        <pc:spChg chg="del">
          <ac:chgData name="Matthieu De Mari" userId="dfb708c9-d8dc-439f-9a3b-c772bf4a311c" providerId="ADAL" clId="{0C574F24-0842-4510-AB61-4E12E986D5CF}" dt="2023-01-23T06:36:46.215" v="10807" actId="478"/>
          <ac:spMkLst>
            <pc:docMk/>
            <pc:sldMk cId="702540134" sldId="468"/>
            <ac:spMk id="11" creationId="{FC3B1AF6-3090-2218-738E-B02F4E0E9B29}"/>
          </ac:spMkLst>
        </pc:spChg>
        <pc:picChg chg="add mod">
          <ac:chgData name="Matthieu De Mari" userId="dfb708c9-d8dc-439f-9a3b-c772bf4a311c" providerId="ADAL" clId="{0C574F24-0842-4510-AB61-4E12E986D5CF}" dt="2023-01-23T06:36:50.921" v="10810" actId="14100"/>
          <ac:picMkLst>
            <pc:docMk/>
            <pc:sldMk cId="702540134" sldId="468"/>
            <ac:picMk id="3" creationId="{BBE87949-550A-D0E5-CC85-0CF24E3FCA13}"/>
          </ac:picMkLst>
        </pc:picChg>
        <pc:picChg chg="del">
          <ac:chgData name="Matthieu De Mari" userId="dfb708c9-d8dc-439f-9a3b-c772bf4a311c" providerId="ADAL" clId="{0C574F24-0842-4510-AB61-4E12E986D5CF}" dt="2023-01-23T06:36:45.064" v="10806" actId="478"/>
          <ac:picMkLst>
            <pc:docMk/>
            <pc:sldMk cId="702540134" sldId="468"/>
            <ac:picMk id="7" creationId="{D7E91604-7848-5FE4-F070-8FDF1915E232}"/>
          </ac:picMkLst>
        </pc:picChg>
      </pc:sldChg>
      <pc:sldChg chg="addSp delSp add mod">
        <pc:chgData name="Matthieu De Mari" userId="dfb708c9-d8dc-439f-9a3b-c772bf4a311c" providerId="ADAL" clId="{0C574F24-0842-4510-AB61-4E12E986D5CF}" dt="2023-01-23T06:37:42.197" v="10813" actId="22"/>
        <pc:sldMkLst>
          <pc:docMk/>
          <pc:sldMk cId="3574121588" sldId="469"/>
        </pc:sldMkLst>
        <pc:picChg chg="del">
          <ac:chgData name="Matthieu De Mari" userId="dfb708c9-d8dc-439f-9a3b-c772bf4a311c" providerId="ADAL" clId="{0C574F24-0842-4510-AB61-4E12E986D5CF}" dt="2023-01-23T06:36:55.081" v="10812" actId="478"/>
          <ac:picMkLst>
            <pc:docMk/>
            <pc:sldMk cId="3574121588" sldId="469"/>
            <ac:picMk id="3" creationId="{BBE87949-550A-D0E5-CC85-0CF24E3FCA13}"/>
          </ac:picMkLst>
        </pc:picChg>
        <pc:picChg chg="add">
          <ac:chgData name="Matthieu De Mari" userId="dfb708c9-d8dc-439f-9a3b-c772bf4a311c" providerId="ADAL" clId="{0C574F24-0842-4510-AB61-4E12E986D5CF}" dt="2023-01-23T06:37:42.197" v="10813" actId="22"/>
          <ac:picMkLst>
            <pc:docMk/>
            <pc:sldMk cId="3574121588" sldId="469"/>
            <ac:picMk id="4" creationId="{584C8B15-6006-5D3F-3D0C-729B3BF4D2A1}"/>
          </ac:picMkLst>
        </pc:picChg>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pChg chg="add mod">
          <ac:chgData name="Matthieu De Mari" userId="dfb708c9-d8dc-439f-9a3b-c772bf4a311c" providerId="ADAL" clId="{0C574F24-0842-4510-AB61-4E12E986D5CF}" dt="2023-01-23T06:38:14.591" v="10847" actId="20577"/>
          <ac:spMkLst>
            <pc:docMk/>
            <pc:sldMk cId="4234188287" sldId="470"/>
            <ac:spMk id="2" creationId="{90C2D68B-35F6-3B34-9E39-F210E35E0EA1}"/>
          </ac:spMkLst>
        </pc:spChg>
        <pc:spChg chg="add mod">
          <ac:chgData name="Matthieu De Mari" userId="dfb708c9-d8dc-439f-9a3b-c772bf4a311c" providerId="ADAL" clId="{0C574F24-0842-4510-AB61-4E12E986D5CF}" dt="2023-01-23T06:38:33.783" v="10950" actId="5793"/>
          <ac:spMkLst>
            <pc:docMk/>
            <pc:sldMk cId="4234188287" sldId="470"/>
            <ac:spMk id="3" creationId="{71F22B87-451A-08A2-1021-B8B6CA607DEA}"/>
          </ac:spMkLst>
        </pc:spChg>
        <pc:picChg chg="del">
          <ac:chgData name="Matthieu De Mari" userId="dfb708c9-d8dc-439f-9a3b-c772bf4a311c" providerId="ADAL" clId="{0C574F24-0842-4510-AB61-4E12E986D5CF}" dt="2023-01-23T06:37:47.725" v="10815" actId="478"/>
          <ac:picMkLst>
            <pc:docMk/>
            <pc:sldMk cId="4234188287" sldId="470"/>
            <ac:picMk id="4" creationId="{584C8B15-6006-5D3F-3D0C-729B3BF4D2A1}"/>
          </ac:picMkLst>
        </pc:picChg>
        <pc:picChg chg="add mod">
          <ac:chgData name="Matthieu De Mari" userId="dfb708c9-d8dc-439f-9a3b-c772bf4a311c" providerId="ADAL" clId="{0C574F24-0842-4510-AB61-4E12E986D5CF}" dt="2023-01-23T06:38:42.648" v="10956" actId="1076"/>
          <ac:picMkLst>
            <pc:docMk/>
            <pc:sldMk cId="4234188287" sldId="470"/>
            <ac:picMk id="6" creationId="{DC4C4263-2E51-54B8-A031-D35E741D1408}"/>
          </ac:picMkLst>
        </pc:picChg>
      </pc:sldChg>
      <pc:sldChg chg="addSp delSp modSp add mod">
        <pc:chgData name="Matthieu De Mari" userId="dfb708c9-d8dc-439f-9a3b-c772bf4a311c" providerId="ADAL" clId="{0C574F24-0842-4510-AB61-4E12E986D5CF}" dt="2023-01-23T06:39:04.726" v="10963" actId="22"/>
        <pc:sldMkLst>
          <pc:docMk/>
          <pc:sldMk cId="3553295801" sldId="471"/>
        </pc:sldMkLst>
        <pc:spChg chg="del">
          <ac:chgData name="Matthieu De Mari" userId="dfb708c9-d8dc-439f-9a3b-c772bf4a311c" providerId="ADAL" clId="{0C574F24-0842-4510-AB61-4E12E986D5CF}" dt="2023-01-23T06:38:51.537" v="10960" actId="478"/>
          <ac:spMkLst>
            <pc:docMk/>
            <pc:sldMk cId="3553295801" sldId="471"/>
            <ac:spMk id="2" creationId="{90C2D68B-35F6-3B34-9E39-F210E35E0EA1}"/>
          </ac:spMkLst>
        </pc:spChg>
        <pc:spChg chg="del">
          <ac:chgData name="Matthieu De Mari" userId="dfb708c9-d8dc-439f-9a3b-c772bf4a311c" providerId="ADAL" clId="{0C574F24-0842-4510-AB61-4E12E986D5CF}" dt="2023-01-23T06:38:50.458" v="10959" actId="478"/>
          <ac:spMkLst>
            <pc:docMk/>
            <pc:sldMk cId="3553295801" sldId="471"/>
            <ac:spMk id="3" creationId="{71F22B87-451A-08A2-1021-B8B6CA607DEA}"/>
          </ac:spMkLst>
        </pc:spChg>
        <pc:spChg chg="add del mod">
          <ac:chgData name="Matthieu De Mari" userId="dfb708c9-d8dc-439f-9a3b-c772bf4a311c" providerId="ADAL" clId="{0C574F24-0842-4510-AB61-4E12E986D5CF}" dt="2023-01-23T06:38:53.516" v="10962" actId="478"/>
          <ac:spMkLst>
            <pc:docMk/>
            <pc:sldMk cId="3553295801" sldId="471"/>
            <ac:spMk id="5" creationId="{951CC9EE-E710-894C-F44B-CC5BE731E174}"/>
          </ac:spMkLst>
        </pc:spChg>
        <pc:spChg chg="add del mod">
          <ac:chgData name="Matthieu De Mari" userId="dfb708c9-d8dc-439f-9a3b-c772bf4a311c" providerId="ADAL" clId="{0C574F24-0842-4510-AB61-4E12E986D5CF}" dt="2023-01-23T06:38:52.638" v="10961" actId="478"/>
          <ac:spMkLst>
            <pc:docMk/>
            <pc:sldMk cId="3553295801" sldId="471"/>
            <ac:spMk id="8" creationId="{DBE44C5A-EA01-A2E2-F20B-CF5E878F28C9}"/>
          </ac:spMkLst>
        </pc:spChg>
        <pc:picChg chg="del">
          <ac:chgData name="Matthieu De Mari" userId="dfb708c9-d8dc-439f-9a3b-c772bf4a311c" providerId="ADAL" clId="{0C574F24-0842-4510-AB61-4E12E986D5CF}" dt="2023-01-23T06:38:47.396" v="10958" actId="478"/>
          <ac:picMkLst>
            <pc:docMk/>
            <pc:sldMk cId="3553295801" sldId="471"/>
            <ac:picMk id="6" creationId="{DC4C4263-2E51-54B8-A031-D35E741D1408}"/>
          </ac:picMkLst>
        </pc:picChg>
        <pc:picChg chg="add">
          <ac:chgData name="Matthieu De Mari" userId="dfb708c9-d8dc-439f-9a3b-c772bf4a311c" providerId="ADAL" clId="{0C574F24-0842-4510-AB61-4E12E986D5CF}" dt="2023-01-23T06:39:04.726" v="10963" actId="22"/>
          <ac:picMkLst>
            <pc:docMk/>
            <pc:sldMk cId="3553295801" sldId="471"/>
            <ac:picMk id="10" creationId="{A67394B3-4C7E-264C-370D-947E977E9F46}"/>
          </ac:picMkLst>
        </pc:picChg>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pChg chg="mod ord">
          <ac:chgData name="Matthieu De Mari" userId="dfb708c9-d8dc-439f-9a3b-c772bf4a311c" providerId="ADAL" clId="{0C574F24-0842-4510-AB61-4E12E986D5CF}" dt="2023-01-23T06:40:52.384" v="11257" actId="700"/>
          <ac:spMkLst>
            <pc:docMk/>
            <pc:sldMk cId="2072133245" sldId="472"/>
            <ac:spMk id="2" creationId="{4BB25830-53E6-084F-C939-FF283C0C7707}"/>
          </ac:spMkLst>
        </pc:spChg>
        <pc:spChg chg="del mod ord">
          <ac:chgData name="Matthieu De Mari" userId="dfb708c9-d8dc-439f-9a3b-c772bf4a311c" providerId="ADAL" clId="{0C574F24-0842-4510-AB61-4E12E986D5CF}" dt="2023-01-23T06:39:32.851" v="11001" actId="700"/>
          <ac:spMkLst>
            <pc:docMk/>
            <pc:sldMk cId="2072133245" sldId="472"/>
            <ac:spMk id="3" creationId="{8117A383-D93E-D74A-AA8A-377F01E462ED}"/>
          </ac:spMkLst>
        </pc:spChg>
        <pc:spChg chg="add mod ord">
          <ac:chgData name="Matthieu De Mari" userId="dfb708c9-d8dc-439f-9a3b-c772bf4a311c" providerId="ADAL" clId="{0C574F24-0842-4510-AB61-4E12E986D5CF}" dt="2023-01-23T06:41:08.233" v="11270" actId="113"/>
          <ac:spMkLst>
            <pc:docMk/>
            <pc:sldMk cId="2072133245" sldId="472"/>
            <ac:spMk id="4" creationId="{C5B59CD9-14A1-20FA-6AC6-9BDA7E169C7B}"/>
          </ac:spMkLst>
        </pc:spChg>
        <pc:spChg chg="add del mod ord">
          <ac:chgData name="Matthieu De Mari" userId="dfb708c9-d8dc-439f-9a3b-c772bf4a311c" providerId="ADAL" clId="{0C574F24-0842-4510-AB61-4E12E986D5CF}" dt="2023-01-23T06:40:21.943" v="11135" actId="478"/>
          <ac:spMkLst>
            <pc:docMk/>
            <pc:sldMk cId="2072133245" sldId="472"/>
            <ac:spMk id="5" creationId="{16492D5B-0A3B-B244-5357-8F8CD0ED904E}"/>
          </ac:spMkLst>
        </pc:spChg>
        <pc:picChg chg="add mod">
          <ac:chgData name="Matthieu De Mari" userId="dfb708c9-d8dc-439f-9a3b-c772bf4a311c" providerId="ADAL" clId="{0C574F24-0842-4510-AB61-4E12E986D5CF}" dt="2023-01-23T06:41:02.328" v="11268" actId="1038"/>
          <ac:picMkLst>
            <pc:docMk/>
            <pc:sldMk cId="2072133245" sldId="472"/>
            <ac:picMk id="7" creationId="{9CC126B1-C5BF-DC38-9BBC-1FE0F11C3590}"/>
          </ac:picMkLst>
        </pc:picChg>
      </pc:sldChg>
      <pc:sldChg chg="addSp delSp modSp add mod">
        <pc:chgData name="Matthieu De Mari" userId="dfb708c9-d8dc-439f-9a3b-c772bf4a311c" providerId="ADAL" clId="{0C574F24-0842-4510-AB61-4E12E986D5CF}" dt="2023-01-23T06:44:08.443" v="11514" actId="1076"/>
        <pc:sldMkLst>
          <pc:docMk/>
          <pc:sldMk cId="2180749" sldId="473"/>
        </pc:sldMkLst>
        <pc:spChg chg="mod">
          <ac:chgData name="Matthieu De Mari" userId="dfb708c9-d8dc-439f-9a3b-c772bf4a311c" providerId="ADAL" clId="{0C574F24-0842-4510-AB61-4E12E986D5CF}" dt="2023-01-23T06:43:15.331" v="11296" actId="20577"/>
          <ac:spMkLst>
            <pc:docMk/>
            <pc:sldMk cId="2180749" sldId="473"/>
            <ac:spMk id="2" creationId="{4BB25830-53E6-084F-C939-FF283C0C7707}"/>
          </ac:spMkLst>
        </pc:spChg>
        <pc:spChg chg="mod">
          <ac:chgData name="Matthieu De Mari" userId="dfb708c9-d8dc-439f-9a3b-c772bf4a311c" providerId="ADAL" clId="{0C574F24-0842-4510-AB61-4E12E986D5CF}" dt="2023-01-23T06:43:55.968" v="11506" actId="20577"/>
          <ac:spMkLst>
            <pc:docMk/>
            <pc:sldMk cId="2180749" sldId="473"/>
            <ac:spMk id="4" creationId="{C5B59CD9-14A1-20FA-6AC6-9BDA7E169C7B}"/>
          </ac:spMkLst>
        </pc:spChg>
        <pc:picChg chg="add mod">
          <ac:chgData name="Matthieu De Mari" userId="dfb708c9-d8dc-439f-9a3b-c772bf4a311c" providerId="ADAL" clId="{0C574F24-0842-4510-AB61-4E12E986D5CF}" dt="2023-01-23T06:44:08.443" v="11514" actId="1076"/>
          <ac:picMkLst>
            <pc:docMk/>
            <pc:sldMk cId="2180749" sldId="473"/>
            <ac:picMk id="5" creationId="{74A25D5F-2F06-C1E2-91F0-1B6EE4E34A89}"/>
          </ac:picMkLst>
        </pc:picChg>
        <pc:picChg chg="del">
          <ac:chgData name="Matthieu De Mari" userId="dfb708c9-d8dc-439f-9a3b-c772bf4a311c" providerId="ADAL" clId="{0C574F24-0842-4510-AB61-4E12E986D5CF}" dt="2023-01-23T06:43:57.626" v="11507" actId="478"/>
          <ac:picMkLst>
            <pc:docMk/>
            <pc:sldMk cId="2180749" sldId="473"/>
            <ac:picMk id="7" creationId="{9CC126B1-C5BF-DC38-9BBC-1FE0F11C3590}"/>
          </ac:picMkLst>
        </pc:picChg>
      </pc:sldChg>
      <pc:sldChg chg="modSp add mod">
        <pc:chgData name="Matthieu De Mari" userId="dfb708c9-d8dc-439f-9a3b-c772bf4a311c" providerId="ADAL" clId="{0C574F24-0842-4510-AB61-4E12E986D5CF}" dt="2023-01-23T06:55:36.754" v="12330" actId="20577"/>
        <pc:sldMkLst>
          <pc:docMk/>
          <pc:sldMk cId="2981077995" sldId="474"/>
        </pc:sldMkLst>
        <pc:spChg chg="mod">
          <ac:chgData name="Matthieu De Mari" userId="dfb708c9-d8dc-439f-9a3b-c772bf4a311c" providerId="ADAL" clId="{0C574F24-0842-4510-AB61-4E12E986D5CF}" dt="2023-01-23T06:45:43.691" v="11611"/>
          <ac:spMkLst>
            <pc:docMk/>
            <pc:sldMk cId="2981077995" sldId="474"/>
            <ac:spMk id="2" creationId="{A51540BB-97C7-1060-F5DD-F4A4417D2522}"/>
          </ac:spMkLst>
        </pc:spChg>
        <pc:spChg chg="mod">
          <ac:chgData name="Matthieu De Mari" userId="dfb708c9-d8dc-439f-9a3b-c772bf4a311c" providerId="ADAL" clId="{0C574F24-0842-4510-AB61-4E12E986D5CF}" dt="2023-01-23T06:55:36.754" v="12330" actId="20577"/>
          <ac:spMkLst>
            <pc:docMk/>
            <pc:sldMk cId="2981077995" sldId="474"/>
            <ac:spMk id="3" creationId="{09ACEEFD-8460-F540-F80C-BEACC2297773}"/>
          </ac:spMkLst>
        </pc:spChg>
        <pc:picChg chg="mod">
          <ac:chgData name="Matthieu De Mari" userId="dfb708c9-d8dc-439f-9a3b-c772bf4a311c" providerId="ADAL" clId="{0C574F24-0842-4510-AB61-4E12E986D5CF}" dt="2023-01-23T06:45:49.519" v="11613" actId="1076"/>
          <ac:picMkLst>
            <pc:docMk/>
            <pc:sldMk cId="2981077995" sldId="474"/>
            <ac:picMk id="7" creationId="{1CB63BDA-2C16-D522-FEAB-CECFC3D0BD1C}"/>
          </ac:picMkLst>
        </pc:picChg>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pChg chg="mod ord">
          <ac:chgData name="Matthieu De Mari" userId="dfb708c9-d8dc-439f-9a3b-c772bf4a311c" providerId="ADAL" clId="{0C574F24-0842-4510-AB61-4E12E986D5CF}" dt="2023-01-23T06:48:49.869" v="12035" actId="700"/>
          <ac:spMkLst>
            <pc:docMk/>
            <pc:sldMk cId="3169960838" sldId="475"/>
            <ac:spMk id="2" creationId="{A51540BB-97C7-1060-F5DD-F4A4417D2522}"/>
          </ac:spMkLst>
        </pc:spChg>
        <pc:spChg chg="mod ord">
          <ac:chgData name="Matthieu De Mari" userId="dfb708c9-d8dc-439f-9a3b-c772bf4a311c" providerId="ADAL" clId="{0C574F24-0842-4510-AB61-4E12E986D5CF}" dt="2023-01-23T06:55:55.128" v="12347" actId="20577"/>
          <ac:spMkLst>
            <pc:docMk/>
            <pc:sldMk cId="3169960838" sldId="475"/>
            <ac:spMk id="3" creationId="{09ACEEFD-8460-F540-F80C-BEACC2297773}"/>
          </ac:spMkLst>
        </pc:spChg>
        <pc:picChg chg="del">
          <ac:chgData name="Matthieu De Mari" userId="dfb708c9-d8dc-439f-9a3b-c772bf4a311c" providerId="ADAL" clId="{0C574F24-0842-4510-AB61-4E12E986D5CF}" dt="2023-01-23T06:48:45.306" v="12034" actId="478"/>
          <ac:picMkLst>
            <pc:docMk/>
            <pc:sldMk cId="3169960838" sldId="475"/>
            <ac:picMk id="5" creationId="{E79A8FF2-797D-AB75-C449-F1D7351E6F54}"/>
          </ac:picMkLst>
        </pc:picChg>
        <pc:picChg chg="del">
          <ac:chgData name="Matthieu De Mari" userId="dfb708c9-d8dc-439f-9a3b-c772bf4a311c" providerId="ADAL" clId="{0C574F24-0842-4510-AB61-4E12E986D5CF}" dt="2023-01-23T06:48:44.638" v="12033" actId="478"/>
          <ac:picMkLst>
            <pc:docMk/>
            <pc:sldMk cId="3169960838" sldId="475"/>
            <ac:picMk id="6" creationId="{53866A6C-7EA3-A159-D0EE-01B47AA95425}"/>
          </ac:picMkLst>
        </pc:picChg>
        <pc:picChg chg="del">
          <ac:chgData name="Matthieu De Mari" userId="dfb708c9-d8dc-439f-9a3b-c772bf4a311c" providerId="ADAL" clId="{0C574F24-0842-4510-AB61-4E12E986D5CF}" dt="2023-01-23T06:48:44.416" v="12032" actId="478"/>
          <ac:picMkLst>
            <pc:docMk/>
            <pc:sldMk cId="3169960838" sldId="475"/>
            <ac:picMk id="7" creationId="{1CB63BDA-2C16-D522-FEAB-CECFC3D0BD1C}"/>
          </ac:picMkLst>
        </pc:picChg>
      </pc:sldChg>
      <pc:sldChg chg="modSp add mod">
        <pc:chgData name="Matthieu De Mari" userId="dfb708c9-d8dc-439f-9a3b-c772bf4a311c" providerId="ADAL" clId="{0C574F24-0842-4510-AB61-4E12E986D5CF}" dt="2023-01-23T06:57:08.775" v="12468" actId="113"/>
        <pc:sldMkLst>
          <pc:docMk/>
          <pc:sldMk cId="1739226965" sldId="476"/>
        </pc:sldMkLst>
        <pc:spChg chg="mod">
          <ac:chgData name="Matthieu De Mari" userId="dfb708c9-d8dc-439f-9a3b-c772bf4a311c" providerId="ADAL" clId="{0C574F24-0842-4510-AB61-4E12E986D5CF}" dt="2023-01-23T06:57:08.775" v="12468" actId="113"/>
          <ac:spMkLst>
            <pc:docMk/>
            <pc:sldMk cId="1739226965" sldId="476"/>
            <ac:spMk id="3" creationId="{09ACEEFD-8460-F540-F80C-BEACC2297773}"/>
          </ac:spMkLst>
        </pc:spChg>
      </pc:sldChg>
      <pc:sldChg chg="modSp add mod">
        <pc:chgData name="Matthieu De Mari" userId="dfb708c9-d8dc-439f-9a3b-c772bf4a311c" providerId="ADAL" clId="{0C574F24-0842-4510-AB61-4E12E986D5CF}" dt="2023-01-25T00:57:58.176" v="24582" actId="113"/>
        <pc:sldMkLst>
          <pc:docMk/>
          <pc:sldMk cId="1268927889" sldId="477"/>
        </pc:sldMkLst>
        <pc:spChg chg="mod">
          <ac:chgData name="Matthieu De Mari" userId="dfb708c9-d8dc-439f-9a3b-c772bf4a311c" providerId="ADAL" clId="{0C574F24-0842-4510-AB61-4E12E986D5CF}" dt="2023-01-25T00:57:58.176" v="24582" actId="113"/>
          <ac:spMkLst>
            <pc:docMk/>
            <pc:sldMk cId="1268927889" sldId="477"/>
            <ac:spMk id="3" creationId="{09ACEEFD-8460-F540-F80C-BEACC2297773}"/>
          </ac:spMkLst>
        </pc:spChg>
      </pc:sldChg>
      <pc:sldChg chg="modSp add mod">
        <pc:chgData name="Matthieu De Mari" userId="dfb708c9-d8dc-439f-9a3b-c772bf4a311c" providerId="ADAL" clId="{0C574F24-0842-4510-AB61-4E12E986D5CF}" dt="2023-01-23T07:02:01.200" v="12960" actId="27636"/>
        <pc:sldMkLst>
          <pc:docMk/>
          <pc:sldMk cId="4248348938" sldId="478"/>
        </pc:sldMkLst>
        <pc:spChg chg="mod">
          <ac:chgData name="Matthieu De Mari" userId="dfb708c9-d8dc-439f-9a3b-c772bf4a311c" providerId="ADAL" clId="{0C574F24-0842-4510-AB61-4E12E986D5CF}" dt="2023-01-23T07:00:05.677" v="12830" actId="20577"/>
          <ac:spMkLst>
            <pc:docMk/>
            <pc:sldMk cId="4248348938" sldId="478"/>
            <ac:spMk id="2" creationId="{A51540BB-97C7-1060-F5DD-F4A4417D2522}"/>
          </ac:spMkLst>
        </pc:spChg>
        <pc:spChg chg="mod">
          <ac:chgData name="Matthieu De Mari" userId="dfb708c9-d8dc-439f-9a3b-c772bf4a311c" providerId="ADAL" clId="{0C574F24-0842-4510-AB61-4E12E986D5CF}" dt="2023-01-23T07:02:01.200" v="12960" actId="27636"/>
          <ac:spMkLst>
            <pc:docMk/>
            <pc:sldMk cId="4248348938" sldId="478"/>
            <ac:spMk id="3" creationId="{09ACEEFD-8460-F540-F80C-BEACC2297773}"/>
          </ac:spMkLst>
        </pc:spChg>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pChg chg="mod ord">
          <ac:chgData name="Matthieu De Mari" userId="dfb708c9-d8dc-439f-9a3b-c772bf4a311c" providerId="ADAL" clId="{0C574F24-0842-4510-AB61-4E12E986D5CF}" dt="2023-01-23T07:03:18.894" v="13037" actId="700"/>
          <ac:spMkLst>
            <pc:docMk/>
            <pc:sldMk cId="654638605" sldId="479"/>
            <ac:spMk id="2" creationId="{A51540BB-97C7-1060-F5DD-F4A4417D2522}"/>
          </ac:spMkLst>
        </pc:spChg>
        <pc:spChg chg="mod ord">
          <ac:chgData name="Matthieu De Mari" userId="dfb708c9-d8dc-439f-9a3b-c772bf4a311c" providerId="ADAL" clId="{0C574F24-0842-4510-AB61-4E12E986D5CF}" dt="2023-01-23T07:05:29.629" v="13170" actId="12"/>
          <ac:spMkLst>
            <pc:docMk/>
            <pc:sldMk cId="654638605" sldId="479"/>
            <ac:spMk id="3" creationId="{09ACEEFD-8460-F540-F80C-BEACC2297773}"/>
          </ac:spMkLst>
        </pc:spChg>
        <pc:spChg chg="add del mod ord">
          <ac:chgData name="Matthieu De Mari" userId="dfb708c9-d8dc-439f-9a3b-c772bf4a311c" providerId="ADAL" clId="{0C574F24-0842-4510-AB61-4E12E986D5CF}" dt="2023-01-23T07:03:10.508" v="13034" actId="478"/>
          <ac:spMkLst>
            <pc:docMk/>
            <pc:sldMk cId="654638605" sldId="479"/>
            <ac:spMk id="4" creationId="{3B678808-83A3-7134-6E20-DD829E94D415}"/>
          </ac:spMkLst>
        </pc:spChg>
        <pc:picChg chg="add del mod">
          <ac:chgData name="Matthieu De Mari" userId="dfb708c9-d8dc-439f-9a3b-c772bf4a311c" providerId="ADAL" clId="{0C574F24-0842-4510-AB61-4E12E986D5CF}" dt="2023-01-23T07:04:19.426" v="13120" actId="478"/>
          <ac:picMkLst>
            <pc:docMk/>
            <pc:sldMk cId="654638605" sldId="479"/>
            <ac:picMk id="6" creationId="{8FF1D573-B701-8FE3-0A4F-607F1AD49A42}"/>
          </ac:picMkLst>
        </pc:picChg>
      </pc:sldChg>
      <pc:sldChg chg="addSp delSp modSp add mod">
        <pc:chgData name="Matthieu De Mari" userId="dfb708c9-d8dc-439f-9a3b-c772bf4a311c" providerId="ADAL" clId="{0C574F24-0842-4510-AB61-4E12E986D5CF}" dt="2023-01-23T07:05:47.671" v="13186" actId="1038"/>
        <pc:sldMkLst>
          <pc:docMk/>
          <pc:sldMk cId="2320514478" sldId="480"/>
        </pc:sldMkLst>
        <pc:spChg chg="del">
          <ac:chgData name="Matthieu De Mari" userId="dfb708c9-d8dc-439f-9a3b-c772bf4a311c" providerId="ADAL" clId="{0C574F24-0842-4510-AB61-4E12E986D5CF}" dt="2023-01-23T07:05:37.683" v="13173" actId="478"/>
          <ac:spMkLst>
            <pc:docMk/>
            <pc:sldMk cId="2320514478" sldId="480"/>
            <ac:spMk id="3" creationId="{09ACEEFD-8460-F540-F80C-BEACC2297773}"/>
          </ac:spMkLst>
        </pc:spChg>
        <pc:spChg chg="add del mod">
          <ac:chgData name="Matthieu De Mari" userId="dfb708c9-d8dc-439f-9a3b-c772bf4a311c" providerId="ADAL" clId="{0C574F24-0842-4510-AB61-4E12E986D5CF}" dt="2023-01-23T07:05:38.311" v="13174" actId="478"/>
          <ac:spMkLst>
            <pc:docMk/>
            <pc:sldMk cId="2320514478" sldId="480"/>
            <ac:spMk id="5" creationId="{C419F788-BACA-B791-D5C2-338304244142}"/>
          </ac:spMkLst>
        </pc:spChg>
        <pc:picChg chg="del">
          <ac:chgData name="Matthieu De Mari" userId="dfb708c9-d8dc-439f-9a3b-c772bf4a311c" providerId="ADAL" clId="{0C574F24-0842-4510-AB61-4E12E986D5CF}" dt="2023-01-23T07:05:36.037" v="13172" actId="21"/>
          <ac:picMkLst>
            <pc:docMk/>
            <pc:sldMk cId="2320514478" sldId="480"/>
            <ac:picMk id="6" creationId="{8FF1D573-B701-8FE3-0A4F-607F1AD49A42}"/>
          </ac:picMkLst>
        </pc:picChg>
        <pc:picChg chg="add mod">
          <ac:chgData name="Matthieu De Mari" userId="dfb708c9-d8dc-439f-9a3b-c772bf4a311c" providerId="ADAL" clId="{0C574F24-0842-4510-AB61-4E12E986D5CF}" dt="2023-01-23T07:05:47.671" v="13186" actId="1038"/>
          <ac:picMkLst>
            <pc:docMk/>
            <pc:sldMk cId="2320514478" sldId="480"/>
            <ac:picMk id="7" creationId="{9D8F3979-92F8-EF08-A03B-A0DC72460CFA}"/>
          </ac:picMkLst>
        </pc:picChg>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pChg chg="del">
          <ac:chgData name="Matthieu De Mari" userId="dfb708c9-d8dc-439f-9a3b-c772bf4a311c" providerId="ADAL" clId="{0C574F24-0842-4510-AB61-4E12E986D5CF}" dt="2023-01-23T07:06:17.553" v="13190" actId="478"/>
          <ac:spMkLst>
            <pc:docMk/>
            <pc:sldMk cId="3819655263" sldId="482"/>
            <ac:spMk id="2" creationId="{A51540BB-97C7-1060-F5DD-F4A4417D2522}"/>
          </ac:spMkLst>
        </pc:spChg>
        <pc:spChg chg="add del mod">
          <ac:chgData name="Matthieu De Mari" userId="dfb708c9-d8dc-439f-9a3b-c772bf4a311c" providerId="ADAL" clId="{0C574F24-0842-4510-AB61-4E12E986D5CF}" dt="2023-01-23T07:06:18.631" v="13191" actId="478"/>
          <ac:spMkLst>
            <pc:docMk/>
            <pc:sldMk cId="3819655263" sldId="482"/>
            <ac:spMk id="6" creationId="{ACD5A5A5-A2A9-CDBE-29BB-2F0ACA0FCD56}"/>
          </ac:spMkLst>
        </pc:spChg>
        <pc:spChg chg="add mod">
          <ac:chgData name="Matthieu De Mari" userId="dfb708c9-d8dc-439f-9a3b-c772bf4a311c" providerId="ADAL" clId="{0C574F24-0842-4510-AB61-4E12E986D5CF}" dt="2023-01-23T07:07:17.847" v="13344" actId="122"/>
          <ac:spMkLst>
            <pc:docMk/>
            <pc:sldMk cId="3819655263" sldId="482"/>
            <ac:spMk id="8" creationId="{5BEF22B4-109D-679B-56C6-BF8C9EA81DAD}"/>
          </ac:spMkLst>
        </pc:spChg>
        <pc:picChg chg="add">
          <ac:chgData name="Matthieu De Mari" userId="dfb708c9-d8dc-439f-9a3b-c772bf4a311c" providerId="ADAL" clId="{0C574F24-0842-4510-AB61-4E12E986D5CF}" dt="2023-01-23T07:06:15.464" v="13189" actId="22"/>
          <ac:picMkLst>
            <pc:docMk/>
            <pc:sldMk cId="3819655263" sldId="482"/>
            <ac:picMk id="4" creationId="{3E1C8E50-9C15-616D-6D99-862CCF279DF4}"/>
          </ac:picMkLst>
        </pc:picChg>
        <pc:picChg chg="del">
          <ac:chgData name="Matthieu De Mari" userId="dfb708c9-d8dc-439f-9a3b-c772bf4a311c" providerId="ADAL" clId="{0C574F24-0842-4510-AB61-4E12E986D5CF}" dt="2023-01-23T07:05:54.353" v="13188" actId="478"/>
          <ac:picMkLst>
            <pc:docMk/>
            <pc:sldMk cId="3819655263" sldId="482"/>
            <ac:picMk id="7" creationId="{9D8F3979-92F8-EF08-A03B-A0DC72460CFA}"/>
          </ac:picMkLst>
        </pc:picChg>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pChg chg="mod ord">
          <ac:chgData name="Matthieu De Mari" userId="dfb708c9-d8dc-439f-9a3b-c772bf4a311c" providerId="ADAL" clId="{0C574F24-0842-4510-AB61-4E12E986D5CF}" dt="2023-01-23T07:07:58.370" v="13362" actId="700"/>
          <ac:spMkLst>
            <pc:docMk/>
            <pc:sldMk cId="868497351" sldId="483"/>
            <ac:spMk id="2" creationId="{A51540BB-97C7-1060-F5DD-F4A4417D2522}"/>
          </ac:spMkLst>
        </pc:spChg>
        <pc:spChg chg="mod ord">
          <ac:chgData name="Matthieu De Mari" userId="dfb708c9-d8dc-439f-9a3b-c772bf4a311c" providerId="ADAL" clId="{0C574F24-0842-4510-AB61-4E12E986D5CF}" dt="2023-01-23T07:12:15.467" v="13813" actId="113"/>
          <ac:spMkLst>
            <pc:docMk/>
            <pc:sldMk cId="868497351" sldId="483"/>
            <ac:spMk id="3" creationId="{09ACEEFD-8460-F540-F80C-BEACC2297773}"/>
          </ac:spMkLst>
        </pc:spChg>
        <pc:spChg chg="add del mod ord">
          <ac:chgData name="Matthieu De Mari" userId="dfb708c9-d8dc-439f-9a3b-c772bf4a311c" providerId="ADAL" clId="{0C574F24-0842-4510-AB61-4E12E986D5CF}" dt="2023-01-23T07:08:51.834" v="13587" actId="478"/>
          <ac:spMkLst>
            <pc:docMk/>
            <pc:sldMk cId="868497351" sldId="483"/>
            <ac:spMk id="4" creationId="{AF8E5840-8307-1687-D304-76C6153FE723}"/>
          </ac:spMkLst>
        </pc:spChg>
        <pc:picChg chg="add mod">
          <ac:chgData name="Matthieu De Mari" userId="dfb708c9-d8dc-439f-9a3b-c772bf4a311c" providerId="ADAL" clId="{0C574F24-0842-4510-AB61-4E12E986D5CF}" dt="2023-01-23T07:08:56.155" v="13589" actId="1076"/>
          <ac:picMkLst>
            <pc:docMk/>
            <pc:sldMk cId="868497351" sldId="483"/>
            <ac:picMk id="6" creationId="{B076CC01-0790-0059-F4DD-F1BB66573A80}"/>
          </ac:picMkLst>
        </pc:picChg>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pChg chg="mod ord">
          <ac:chgData name="Matthieu De Mari" userId="dfb708c9-d8dc-439f-9a3b-c772bf4a311c" providerId="ADAL" clId="{0C574F24-0842-4510-AB61-4E12E986D5CF}" dt="2023-01-23T07:13:26.669" v="13995" actId="700"/>
          <ac:spMkLst>
            <pc:docMk/>
            <pc:sldMk cId="2992834255" sldId="484"/>
            <ac:spMk id="2" creationId="{A51540BB-97C7-1060-F5DD-F4A4417D2522}"/>
          </ac:spMkLst>
        </pc:spChg>
        <pc:spChg chg="mod ord">
          <ac:chgData name="Matthieu De Mari" userId="dfb708c9-d8dc-439f-9a3b-c772bf4a311c" providerId="ADAL" clId="{0C574F24-0842-4510-AB61-4E12E986D5CF}" dt="2023-01-23T07:13:26.669" v="13995" actId="700"/>
          <ac:spMkLst>
            <pc:docMk/>
            <pc:sldMk cId="2992834255" sldId="484"/>
            <ac:spMk id="3" creationId="{09ACEEFD-8460-F540-F80C-BEACC2297773}"/>
          </ac:spMkLst>
        </pc:spChg>
        <pc:picChg chg="add mod">
          <ac:chgData name="Matthieu De Mari" userId="dfb708c9-d8dc-439f-9a3b-c772bf4a311c" providerId="ADAL" clId="{0C574F24-0842-4510-AB61-4E12E986D5CF}" dt="2023-01-23T07:13:30.317" v="13996" actId="1076"/>
          <ac:picMkLst>
            <pc:docMk/>
            <pc:sldMk cId="2992834255" sldId="484"/>
            <ac:picMk id="5" creationId="{06045A47-02C3-1472-2D5C-55D27CCBDE59}"/>
          </ac:picMkLst>
        </pc:picChg>
        <pc:picChg chg="del">
          <ac:chgData name="Matthieu De Mari" userId="dfb708c9-d8dc-439f-9a3b-c772bf4a311c" providerId="ADAL" clId="{0C574F24-0842-4510-AB61-4E12E986D5CF}" dt="2023-01-23T07:12:43.777" v="13884" actId="478"/>
          <ac:picMkLst>
            <pc:docMk/>
            <pc:sldMk cId="2992834255" sldId="484"/>
            <ac:picMk id="6" creationId="{B076CC01-0790-0059-F4DD-F1BB66573A80}"/>
          </ac:picMkLst>
        </pc:picChg>
      </pc:sldChg>
      <pc:sldChg chg="addSp delSp modSp add mod">
        <pc:chgData name="Matthieu De Mari" userId="dfb708c9-d8dc-439f-9a3b-c772bf4a311c" providerId="ADAL" clId="{0C574F24-0842-4510-AB61-4E12E986D5CF}" dt="2023-01-23T07:14:29.518" v="14050" actId="1076"/>
        <pc:sldMkLst>
          <pc:docMk/>
          <pc:sldMk cId="2636494545" sldId="485"/>
        </pc:sldMkLst>
        <pc:spChg chg="del mod">
          <ac:chgData name="Matthieu De Mari" userId="dfb708c9-d8dc-439f-9a3b-c772bf4a311c" providerId="ADAL" clId="{0C574F24-0842-4510-AB61-4E12E986D5CF}" dt="2023-01-23T07:14:02.208" v="14003" actId="478"/>
          <ac:spMkLst>
            <pc:docMk/>
            <pc:sldMk cId="2636494545" sldId="485"/>
            <ac:spMk id="2" creationId="{A51540BB-97C7-1060-F5DD-F4A4417D2522}"/>
          </ac:spMkLst>
        </pc:spChg>
        <pc:spChg chg="del mod">
          <ac:chgData name="Matthieu De Mari" userId="dfb708c9-d8dc-439f-9a3b-c772bf4a311c" providerId="ADAL" clId="{0C574F24-0842-4510-AB61-4E12E986D5CF}" dt="2023-01-23T07:14:00.448" v="14000" actId="478"/>
          <ac:spMkLst>
            <pc:docMk/>
            <pc:sldMk cId="2636494545" sldId="485"/>
            <ac:spMk id="3" creationId="{09ACEEFD-8460-F540-F80C-BEACC2297773}"/>
          </ac:spMkLst>
        </pc:spChg>
        <pc:spChg chg="add del mod">
          <ac:chgData name="Matthieu De Mari" userId="dfb708c9-d8dc-439f-9a3b-c772bf4a311c" providerId="ADAL" clId="{0C574F24-0842-4510-AB61-4E12E986D5CF}" dt="2023-01-23T07:14:01.211" v="14001" actId="478"/>
          <ac:spMkLst>
            <pc:docMk/>
            <pc:sldMk cId="2636494545" sldId="485"/>
            <ac:spMk id="6" creationId="{CED080C7-18AD-BEA8-7349-AFF742A7F022}"/>
          </ac:spMkLst>
        </pc:spChg>
        <pc:spChg chg="add del mod">
          <ac:chgData name="Matthieu De Mari" userId="dfb708c9-d8dc-439f-9a3b-c772bf4a311c" providerId="ADAL" clId="{0C574F24-0842-4510-AB61-4E12E986D5CF}" dt="2023-01-23T07:14:03.036" v="14004" actId="478"/>
          <ac:spMkLst>
            <pc:docMk/>
            <pc:sldMk cId="2636494545" sldId="485"/>
            <ac:spMk id="8" creationId="{5C86C541-0F84-441E-8268-CB7B2FC1FE3F}"/>
          </ac:spMkLst>
        </pc:spChg>
        <pc:spChg chg="add mod">
          <ac:chgData name="Matthieu De Mari" userId="dfb708c9-d8dc-439f-9a3b-c772bf4a311c" providerId="ADAL" clId="{0C574F24-0842-4510-AB61-4E12E986D5CF}" dt="2023-01-23T07:14:29.518" v="14050" actId="1076"/>
          <ac:spMkLst>
            <pc:docMk/>
            <pc:sldMk cId="2636494545" sldId="485"/>
            <ac:spMk id="11" creationId="{CB693548-F6EE-8552-D1CD-B1EEB33BC591}"/>
          </ac:spMkLst>
        </pc:spChg>
        <pc:picChg chg="del">
          <ac:chgData name="Matthieu De Mari" userId="dfb708c9-d8dc-439f-9a3b-c772bf4a311c" providerId="ADAL" clId="{0C574F24-0842-4510-AB61-4E12E986D5CF}" dt="2023-01-23T07:13:58.919" v="13998" actId="478"/>
          <ac:picMkLst>
            <pc:docMk/>
            <pc:sldMk cId="2636494545" sldId="485"/>
            <ac:picMk id="5" creationId="{06045A47-02C3-1472-2D5C-55D27CCBDE59}"/>
          </ac:picMkLst>
        </pc:picChg>
        <pc:picChg chg="add">
          <ac:chgData name="Matthieu De Mari" userId="dfb708c9-d8dc-439f-9a3b-c772bf4a311c" providerId="ADAL" clId="{0C574F24-0842-4510-AB61-4E12E986D5CF}" dt="2023-01-23T07:14:03.916" v="14005" actId="22"/>
          <ac:picMkLst>
            <pc:docMk/>
            <pc:sldMk cId="2636494545" sldId="485"/>
            <ac:picMk id="10" creationId="{9506860F-5C5E-B066-F861-3336FDF1D32E}"/>
          </ac:picMkLst>
        </pc:picChg>
      </pc:sldChg>
      <pc:sldChg chg="addSp delSp modSp add mod ord">
        <pc:chgData name="Matthieu De Mari" userId="dfb708c9-d8dc-439f-9a3b-c772bf4a311c" providerId="ADAL" clId="{0C574F24-0842-4510-AB61-4E12E986D5CF}" dt="2023-01-23T07:29:35.892" v="15323"/>
        <pc:sldMkLst>
          <pc:docMk/>
          <pc:sldMk cId="4187092969" sldId="486"/>
        </pc:sldMkLst>
        <pc:spChg chg="mod">
          <ac:chgData name="Matthieu De Mari" userId="dfb708c9-d8dc-439f-9a3b-c772bf4a311c" providerId="ADAL" clId="{0C574F24-0842-4510-AB61-4E12E986D5CF}" dt="2023-01-23T07:15:27.521" v="14170" actId="20577"/>
          <ac:spMkLst>
            <pc:docMk/>
            <pc:sldMk cId="4187092969" sldId="486"/>
            <ac:spMk id="11" creationId="{CB693548-F6EE-8552-D1CD-B1EEB33BC591}"/>
          </ac:spMkLst>
        </pc:spChg>
        <pc:picChg chg="add ord">
          <ac:chgData name="Matthieu De Mari" userId="dfb708c9-d8dc-439f-9a3b-c772bf4a311c" providerId="ADAL" clId="{0C574F24-0842-4510-AB61-4E12E986D5CF}" dt="2023-01-23T07:15:33.247" v="14176" actId="171"/>
          <ac:picMkLst>
            <pc:docMk/>
            <pc:sldMk cId="4187092969" sldId="486"/>
            <ac:picMk id="3" creationId="{5360259C-D329-267D-0AE0-50B322E4780E}"/>
          </ac:picMkLst>
        </pc:picChg>
        <pc:picChg chg="del">
          <ac:chgData name="Matthieu De Mari" userId="dfb708c9-d8dc-439f-9a3b-c772bf4a311c" providerId="ADAL" clId="{0C574F24-0842-4510-AB61-4E12E986D5CF}" dt="2023-01-23T07:15:29.568" v="14171" actId="478"/>
          <ac:picMkLst>
            <pc:docMk/>
            <pc:sldMk cId="4187092969" sldId="486"/>
            <ac:picMk id="10" creationId="{9506860F-5C5E-B066-F861-3336FDF1D32E}"/>
          </ac:picMkLst>
        </pc:picChg>
      </pc:sldChg>
      <pc:sldChg chg="addSp modSp add mod ord">
        <pc:chgData name="Matthieu De Mari" userId="dfb708c9-d8dc-439f-9a3b-c772bf4a311c" providerId="ADAL" clId="{0C574F24-0842-4510-AB61-4E12E986D5CF}" dt="2023-01-23T07:29:35.892" v="15323"/>
        <pc:sldMkLst>
          <pc:docMk/>
          <pc:sldMk cId="990517089" sldId="487"/>
        </pc:sldMkLst>
        <pc:spChg chg="add mod">
          <ac:chgData name="Matthieu De Mari" userId="dfb708c9-d8dc-439f-9a3b-c772bf4a311c" providerId="ADAL" clId="{0C574F24-0842-4510-AB61-4E12E986D5CF}" dt="2023-01-23T07:16:00.468" v="14182" actId="1582"/>
          <ac:spMkLst>
            <pc:docMk/>
            <pc:sldMk cId="990517089" sldId="487"/>
            <ac:spMk id="2" creationId="{1FA89227-6DD7-2589-53DF-6F720291E150}"/>
          </ac:spMkLst>
        </pc:spChg>
        <pc:spChg chg="add mod">
          <ac:chgData name="Matthieu De Mari" userId="dfb708c9-d8dc-439f-9a3b-c772bf4a311c" providerId="ADAL" clId="{0C574F24-0842-4510-AB61-4E12E986D5CF}" dt="2023-01-23T07:16:29.404" v="14266" actId="1076"/>
          <ac:spMkLst>
            <pc:docMk/>
            <pc:sldMk cId="990517089" sldId="487"/>
            <ac:spMk id="4" creationId="{4B4E71BC-3287-380C-4F01-48894A35A32B}"/>
          </ac:spMkLst>
        </pc:spChg>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pChg chg="del">
          <ac:chgData name="Matthieu De Mari" userId="dfb708c9-d8dc-439f-9a3b-c772bf4a311c" providerId="ADAL" clId="{0C574F24-0842-4510-AB61-4E12E986D5CF}" dt="2023-01-23T07:17:04.321" v="14271" actId="478"/>
          <ac:spMkLst>
            <pc:docMk/>
            <pc:sldMk cId="4026475787" sldId="488"/>
            <ac:spMk id="2" creationId="{1FA89227-6DD7-2589-53DF-6F720291E150}"/>
          </ac:spMkLst>
        </pc:spChg>
        <pc:spChg chg="del">
          <ac:chgData name="Matthieu De Mari" userId="dfb708c9-d8dc-439f-9a3b-c772bf4a311c" providerId="ADAL" clId="{0C574F24-0842-4510-AB61-4E12E986D5CF}" dt="2023-01-23T07:17:03.416" v="14270" actId="478"/>
          <ac:spMkLst>
            <pc:docMk/>
            <pc:sldMk cId="4026475787" sldId="488"/>
            <ac:spMk id="4" creationId="{4B4E71BC-3287-380C-4F01-48894A35A32B}"/>
          </ac:spMkLst>
        </pc:spChg>
        <pc:spChg chg="add mod">
          <ac:chgData name="Matthieu De Mari" userId="dfb708c9-d8dc-439f-9a3b-c772bf4a311c" providerId="ADAL" clId="{0C574F24-0842-4510-AB61-4E12E986D5CF}" dt="2023-01-23T07:17:18.967" v="14320" actId="20577"/>
          <ac:spMkLst>
            <pc:docMk/>
            <pc:sldMk cId="4026475787" sldId="488"/>
            <ac:spMk id="5" creationId="{BC884000-0FC9-A696-A696-8635960E124E}"/>
          </ac:spMkLst>
        </pc:spChg>
        <pc:spChg chg="add mod">
          <ac:chgData name="Matthieu De Mari" userId="dfb708c9-d8dc-439f-9a3b-c772bf4a311c" providerId="ADAL" clId="{0C574F24-0842-4510-AB61-4E12E986D5CF}" dt="2023-01-23T07:18:25.703" v="14519" actId="20577"/>
          <ac:spMkLst>
            <pc:docMk/>
            <pc:sldMk cId="4026475787" sldId="488"/>
            <ac:spMk id="6" creationId="{3FF27FA6-234D-EB6E-7AD4-4E52F151A639}"/>
          </ac:spMkLst>
        </pc:spChg>
        <pc:spChg chg="add del mod">
          <ac:chgData name="Matthieu De Mari" userId="dfb708c9-d8dc-439f-9a3b-c772bf4a311c" providerId="ADAL" clId="{0C574F24-0842-4510-AB61-4E12E986D5CF}" dt="2023-01-23T07:18:03.919" v="14475" actId="478"/>
          <ac:spMkLst>
            <pc:docMk/>
            <pc:sldMk cId="4026475787" sldId="488"/>
            <ac:spMk id="7" creationId="{E1AE208C-14FF-59F8-4770-9DBBB9159857}"/>
          </ac:spMkLst>
        </pc:spChg>
        <pc:spChg chg="del">
          <ac:chgData name="Matthieu De Mari" userId="dfb708c9-d8dc-439f-9a3b-c772bf4a311c" providerId="ADAL" clId="{0C574F24-0842-4510-AB61-4E12E986D5CF}" dt="2023-01-23T07:17:01.391" v="14268" actId="478"/>
          <ac:spMkLst>
            <pc:docMk/>
            <pc:sldMk cId="4026475787" sldId="488"/>
            <ac:spMk id="11" creationId="{CB693548-F6EE-8552-D1CD-B1EEB33BC591}"/>
          </ac:spMkLst>
        </pc:spChg>
        <pc:picChg chg="del">
          <ac:chgData name="Matthieu De Mari" userId="dfb708c9-d8dc-439f-9a3b-c772bf4a311c" providerId="ADAL" clId="{0C574F24-0842-4510-AB61-4E12E986D5CF}" dt="2023-01-23T07:17:02.111" v="14269" actId="478"/>
          <ac:picMkLst>
            <pc:docMk/>
            <pc:sldMk cId="4026475787" sldId="488"/>
            <ac:picMk id="3" creationId="{5360259C-D329-267D-0AE0-50B322E4780E}"/>
          </ac:picMkLst>
        </pc:picChg>
        <pc:picChg chg="add mod">
          <ac:chgData name="Matthieu De Mari" userId="dfb708c9-d8dc-439f-9a3b-c772bf4a311c" providerId="ADAL" clId="{0C574F24-0842-4510-AB61-4E12E986D5CF}" dt="2023-01-23T07:18:10.204" v="14478" actId="1076"/>
          <ac:picMkLst>
            <pc:docMk/>
            <pc:sldMk cId="4026475787" sldId="488"/>
            <ac:picMk id="8" creationId="{F616AECF-3FED-9D77-4534-AD50FC5D5621}"/>
          </ac:picMkLst>
        </pc:picChg>
      </pc:sldChg>
      <pc:sldChg chg="modSp add mod ord">
        <pc:chgData name="Matthieu De Mari" userId="dfb708c9-d8dc-439f-9a3b-c772bf4a311c" providerId="ADAL" clId="{0C574F24-0842-4510-AB61-4E12E986D5CF}" dt="2023-01-25T00:58:34.971" v="24584" actId="207"/>
        <pc:sldMkLst>
          <pc:docMk/>
          <pc:sldMk cId="658215501" sldId="489"/>
        </pc:sldMkLst>
        <pc:spChg chg="mod">
          <ac:chgData name="Matthieu De Mari" userId="dfb708c9-d8dc-439f-9a3b-c772bf4a311c" providerId="ADAL" clId="{0C574F24-0842-4510-AB61-4E12E986D5CF}" dt="2023-01-25T00:58:34.971" v="24584" actId="207"/>
          <ac:spMkLst>
            <pc:docMk/>
            <pc:sldMk cId="658215501" sldId="489"/>
            <ac:spMk id="6" creationId="{3FF27FA6-234D-EB6E-7AD4-4E52F151A639}"/>
          </ac:spMkLst>
        </pc:spChg>
        <pc:picChg chg="mod">
          <ac:chgData name="Matthieu De Mari" userId="dfb708c9-d8dc-439f-9a3b-c772bf4a311c" providerId="ADAL" clId="{0C574F24-0842-4510-AB61-4E12E986D5CF}" dt="2023-01-23T07:19:24.196" v="14571" actId="14100"/>
          <ac:picMkLst>
            <pc:docMk/>
            <pc:sldMk cId="658215501" sldId="489"/>
            <ac:picMk id="8" creationId="{F616AECF-3FED-9D77-4534-AD50FC5D5621}"/>
          </ac:picMkLst>
        </pc:picChg>
      </pc:sldChg>
      <pc:sldChg chg="addSp delSp modSp add mod ord chgLayout">
        <pc:chgData name="Matthieu De Mari" userId="dfb708c9-d8dc-439f-9a3b-c772bf4a311c" providerId="ADAL" clId="{0C574F24-0842-4510-AB61-4E12E986D5CF}" dt="2023-01-23T07:29:35.892" v="15323"/>
        <pc:sldMkLst>
          <pc:docMk/>
          <pc:sldMk cId="1974002731" sldId="490"/>
        </pc:sldMkLst>
        <pc:spChg chg="add mod ord">
          <ac:chgData name="Matthieu De Mari" userId="dfb708c9-d8dc-439f-9a3b-c772bf4a311c" providerId="ADAL" clId="{0C574F24-0842-4510-AB61-4E12E986D5CF}" dt="2023-01-23T07:20:52.699" v="14729" actId="20577"/>
          <ac:spMkLst>
            <pc:docMk/>
            <pc:sldMk cId="1974002731" sldId="490"/>
            <ac:spMk id="2" creationId="{37C84060-31A2-3AFB-B38D-81D7652356D5}"/>
          </ac:spMkLst>
        </pc:spChg>
        <pc:spChg chg="mod ord">
          <ac:chgData name="Matthieu De Mari" userId="dfb708c9-d8dc-439f-9a3b-c772bf4a311c" providerId="ADAL" clId="{0C574F24-0842-4510-AB61-4E12E986D5CF}" dt="2023-01-23T07:20:13.475" v="14685" actId="700"/>
          <ac:spMkLst>
            <pc:docMk/>
            <pc:sldMk cId="1974002731" sldId="490"/>
            <ac:spMk id="5" creationId="{BC884000-0FC9-A696-A696-8635960E124E}"/>
          </ac:spMkLst>
        </pc:spChg>
        <pc:spChg chg="mod ord">
          <ac:chgData name="Matthieu De Mari" userId="dfb708c9-d8dc-439f-9a3b-c772bf4a311c" providerId="ADAL" clId="{0C574F24-0842-4510-AB61-4E12E986D5CF}" dt="2023-01-23T07:21:01.909" v="14731" actId="207"/>
          <ac:spMkLst>
            <pc:docMk/>
            <pc:sldMk cId="1974002731" sldId="490"/>
            <ac:spMk id="6" creationId="{3FF27FA6-234D-EB6E-7AD4-4E52F151A639}"/>
          </ac:spMkLst>
        </pc:spChg>
        <pc:picChg chg="del">
          <ac:chgData name="Matthieu De Mari" userId="dfb708c9-d8dc-439f-9a3b-c772bf4a311c" providerId="ADAL" clId="{0C574F24-0842-4510-AB61-4E12E986D5CF}" dt="2023-01-23T07:20:10.661" v="14684" actId="478"/>
          <ac:picMkLst>
            <pc:docMk/>
            <pc:sldMk cId="1974002731" sldId="490"/>
            <ac:picMk id="8" creationId="{F616AECF-3FED-9D77-4534-AD50FC5D5621}"/>
          </ac:picMkLst>
        </pc:picChg>
      </pc:sldChg>
      <pc:sldChg chg="addSp delSp modSp add mod ord">
        <pc:chgData name="Matthieu De Mari" userId="dfb708c9-d8dc-439f-9a3b-c772bf4a311c" providerId="ADAL" clId="{0C574F24-0842-4510-AB61-4E12E986D5CF}" dt="2023-01-25T00:58:54.886" v="24598" actId="20577"/>
        <pc:sldMkLst>
          <pc:docMk/>
          <pc:sldMk cId="3913805124" sldId="491"/>
        </pc:sldMkLst>
        <pc:spChg chg="del mod">
          <ac:chgData name="Matthieu De Mari" userId="dfb708c9-d8dc-439f-9a3b-c772bf4a311c" providerId="ADAL" clId="{0C574F24-0842-4510-AB61-4E12E986D5CF}" dt="2023-01-23T07:23:02.160" v="14909" actId="478"/>
          <ac:spMkLst>
            <pc:docMk/>
            <pc:sldMk cId="3913805124" sldId="491"/>
            <ac:spMk id="2" creationId="{37C84060-31A2-3AFB-B38D-81D7652356D5}"/>
          </ac:spMkLst>
        </pc:spChg>
        <pc:spChg chg="add del mod">
          <ac:chgData name="Matthieu De Mari" userId="dfb708c9-d8dc-439f-9a3b-c772bf4a311c" providerId="ADAL" clId="{0C574F24-0842-4510-AB61-4E12E986D5CF}" dt="2023-01-23T07:23:03.035" v="14910" actId="478"/>
          <ac:spMkLst>
            <pc:docMk/>
            <pc:sldMk cId="3913805124" sldId="491"/>
            <ac:spMk id="4" creationId="{19FF05F1-DB6E-4D0A-6068-6A4CDD978B9F}"/>
          </ac:spMkLst>
        </pc:spChg>
        <pc:spChg chg="mod">
          <ac:chgData name="Matthieu De Mari" userId="dfb708c9-d8dc-439f-9a3b-c772bf4a311c" providerId="ADAL" clId="{0C574F24-0842-4510-AB61-4E12E986D5CF}" dt="2023-01-23T07:21:19.085" v="14757" actId="20577"/>
          <ac:spMkLst>
            <pc:docMk/>
            <pc:sldMk cId="3913805124" sldId="491"/>
            <ac:spMk id="5" creationId="{BC884000-0FC9-A696-A696-8635960E124E}"/>
          </ac:spMkLst>
        </pc:spChg>
        <pc:spChg chg="mod">
          <ac:chgData name="Matthieu De Mari" userId="dfb708c9-d8dc-439f-9a3b-c772bf4a311c" providerId="ADAL" clId="{0C574F24-0842-4510-AB61-4E12E986D5CF}" dt="2023-01-25T00:58:54.886" v="24598" actId="20577"/>
          <ac:spMkLst>
            <pc:docMk/>
            <pc:sldMk cId="3913805124" sldId="491"/>
            <ac:spMk id="6" creationId="{3FF27FA6-234D-EB6E-7AD4-4E52F151A639}"/>
          </ac:spMkLst>
        </pc:spChg>
        <pc:picChg chg="add del mod">
          <ac:chgData name="Matthieu De Mari" userId="dfb708c9-d8dc-439f-9a3b-c772bf4a311c" providerId="ADAL" clId="{0C574F24-0842-4510-AB61-4E12E986D5CF}" dt="2023-01-23T07:23:25.490" v="14914" actId="478"/>
          <ac:picMkLst>
            <pc:docMk/>
            <pc:sldMk cId="3913805124" sldId="491"/>
            <ac:picMk id="7" creationId="{68365DE5-C6AB-90F2-DDE7-FCAAFEA9E1DE}"/>
          </ac:picMkLst>
        </pc:picChg>
        <pc:picChg chg="add mod">
          <ac:chgData name="Matthieu De Mari" userId="dfb708c9-d8dc-439f-9a3b-c772bf4a311c" providerId="ADAL" clId="{0C574F24-0842-4510-AB61-4E12E986D5CF}" dt="2023-01-23T07:23:31.488" v="14918" actId="14100"/>
          <ac:picMkLst>
            <pc:docMk/>
            <pc:sldMk cId="3913805124" sldId="491"/>
            <ac:picMk id="8" creationId="{01AF8CE0-A3A9-73C8-757D-D11D939D38AB}"/>
          </ac:picMkLst>
        </pc:picChg>
      </pc:sldChg>
      <pc:sldChg chg="modSp add mod ord">
        <pc:chgData name="Matthieu De Mari" userId="dfb708c9-d8dc-439f-9a3b-c772bf4a311c" providerId="ADAL" clId="{0C574F24-0842-4510-AB61-4E12E986D5CF}" dt="2023-01-25T00:58:50.499" v="24591" actId="20577"/>
        <pc:sldMkLst>
          <pc:docMk/>
          <pc:sldMk cId="1249800631" sldId="492"/>
        </pc:sldMkLst>
        <pc:spChg chg="mod">
          <ac:chgData name="Matthieu De Mari" userId="dfb708c9-d8dc-439f-9a3b-c772bf4a311c" providerId="ADAL" clId="{0C574F24-0842-4510-AB61-4E12E986D5CF}" dt="2023-01-25T00:58:50.499" v="24591" actId="20577"/>
          <ac:spMkLst>
            <pc:docMk/>
            <pc:sldMk cId="1249800631" sldId="492"/>
            <ac:spMk id="6" creationId="{3FF27FA6-234D-EB6E-7AD4-4E52F151A639}"/>
          </ac:spMkLst>
        </pc:spChg>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pChg chg="mod ord">
          <ac:chgData name="Matthieu De Mari" userId="dfb708c9-d8dc-439f-9a3b-c772bf4a311c" providerId="ADAL" clId="{0C574F24-0842-4510-AB61-4E12E986D5CF}" dt="2023-01-23T07:25:03.767" v="14971" actId="700"/>
          <ac:spMkLst>
            <pc:docMk/>
            <pc:sldMk cId="2138921819" sldId="493"/>
            <ac:spMk id="2" creationId="{DCCB2C19-D7F4-EB52-15C4-B2604015297B}"/>
          </ac:spMkLst>
        </pc:spChg>
        <pc:spChg chg="mod ord">
          <ac:chgData name="Matthieu De Mari" userId="dfb708c9-d8dc-439f-9a3b-c772bf4a311c" providerId="ADAL" clId="{0C574F24-0842-4510-AB61-4E12E986D5CF}" dt="2023-01-23T07:27:44.051" v="15271" actId="21"/>
          <ac:spMkLst>
            <pc:docMk/>
            <pc:sldMk cId="2138921819" sldId="493"/>
            <ac:spMk id="3" creationId="{420487D3-EA12-DF6F-4A31-967FCF611809}"/>
          </ac:spMkLst>
        </pc:spChg>
        <pc:spChg chg="del mod">
          <ac:chgData name="Matthieu De Mari" userId="dfb708c9-d8dc-439f-9a3b-c772bf4a311c" providerId="ADAL" clId="{0C574F24-0842-4510-AB61-4E12E986D5CF}" dt="2023-01-23T07:25:03.767" v="14971" actId="700"/>
          <ac:spMkLst>
            <pc:docMk/>
            <pc:sldMk cId="2138921819" sldId="493"/>
            <ac:spMk id="4" creationId="{686CF98D-2132-399C-9622-1132456F1279}"/>
          </ac:spMkLst>
        </pc:spChg>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pChg chg="mod ord">
          <ac:chgData name="Matthieu De Mari" userId="dfb708c9-d8dc-439f-9a3b-c772bf4a311c" providerId="ADAL" clId="{0C574F24-0842-4510-AB61-4E12E986D5CF}" dt="2023-01-23T07:28:49.092" v="15315" actId="700"/>
          <ac:spMkLst>
            <pc:docMk/>
            <pc:sldMk cId="410904367" sldId="494"/>
            <ac:spMk id="2" creationId="{DCCB2C19-D7F4-EB52-15C4-B2604015297B}"/>
          </ac:spMkLst>
        </pc:spChg>
        <pc:spChg chg="del mod ord">
          <ac:chgData name="Matthieu De Mari" userId="dfb708c9-d8dc-439f-9a3b-c772bf4a311c" providerId="ADAL" clId="{0C574F24-0842-4510-AB61-4E12E986D5CF}" dt="2023-01-23T07:27:57.691" v="15305" actId="700"/>
          <ac:spMkLst>
            <pc:docMk/>
            <pc:sldMk cId="410904367" sldId="494"/>
            <ac:spMk id="3" creationId="{420487D3-EA12-DF6F-4A31-967FCF611809}"/>
          </ac:spMkLst>
        </pc:spChg>
        <pc:spChg chg="add mod ord">
          <ac:chgData name="Matthieu De Mari" userId="dfb708c9-d8dc-439f-9a3b-c772bf4a311c" providerId="ADAL" clId="{0C574F24-0842-4510-AB61-4E12E986D5CF}" dt="2023-01-25T00:59:21.265" v="24624" actId="20577"/>
          <ac:spMkLst>
            <pc:docMk/>
            <pc:sldMk cId="410904367" sldId="494"/>
            <ac:spMk id="4" creationId="{27242388-4C68-D772-1E59-FC76EBC6F2CF}"/>
          </ac:spMkLst>
        </pc:spChg>
        <pc:spChg chg="add del mod ord">
          <ac:chgData name="Matthieu De Mari" userId="dfb708c9-d8dc-439f-9a3b-c772bf4a311c" providerId="ADAL" clId="{0C574F24-0842-4510-AB61-4E12E986D5CF}" dt="2023-01-23T07:28:07.378" v="15314" actId="478"/>
          <ac:spMkLst>
            <pc:docMk/>
            <pc:sldMk cId="410904367" sldId="494"/>
            <ac:spMk id="5" creationId="{6BB77964-B898-4E6A-A28E-5AFEBA2C945F}"/>
          </ac:spMkLst>
        </pc:spChg>
        <pc:picChg chg="add mod">
          <ac:chgData name="Matthieu De Mari" userId="dfb708c9-d8dc-439f-9a3b-c772bf4a311c" providerId="ADAL" clId="{0C574F24-0842-4510-AB61-4E12E986D5CF}" dt="2023-01-23T07:28:56.046" v="15321" actId="1076"/>
          <ac:picMkLst>
            <pc:docMk/>
            <pc:sldMk cId="410904367" sldId="494"/>
            <ac:picMk id="7" creationId="{46AEF694-9205-3C5E-9A1D-7632817060D5}"/>
          </ac:picMkLst>
        </pc:picChg>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pChg chg="mod ord">
          <ac:chgData name="Matthieu De Mari" userId="dfb708c9-d8dc-439f-9a3b-c772bf4a311c" providerId="ADAL" clId="{0C574F24-0842-4510-AB61-4E12E986D5CF}" dt="2023-01-23T07:36:40.326" v="16089" actId="700"/>
          <ac:spMkLst>
            <pc:docMk/>
            <pc:sldMk cId="1972798447" sldId="495"/>
            <ac:spMk id="2" creationId="{88499614-2FCD-924B-BC7C-F2298D2C05AB}"/>
          </ac:spMkLst>
        </pc:spChg>
        <pc:spChg chg="add del mod ord">
          <ac:chgData name="Matthieu De Mari" userId="dfb708c9-d8dc-439f-9a3b-c772bf4a311c" providerId="ADAL" clId="{0C574F24-0842-4510-AB61-4E12E986D5CF}" dt="2023-01-23T07:36:43.024" v="16094" actId="27636"/>
          <ac:spMkLst>
            <pc:docMk/>
            <pc:sldMk cId="1972798447" sldId="495"/>
            <ac:spMk id="3" creationId="{F0D4995A-5A41-5F90-B082-6A1F739ED610}"/>
          </ac:spMkLst>
        </pc:spChg>
        <pc:spChg chg="del">
          <ac:chgData name="Matthieu De Mari" userId="dfb708c9-d8dc-439f-9a3b-c772bf4a311c" providerId="ADAL" clId="{0C574F24-0842-4510-AB61-4E12E986D5CF}" dt="2023-01-23T07:34:11.085" v="15986" actId="478"/>
          <ac:spMkLst>
            <pc:docMk/>
            <pc:sldMk cId="1972798447" sldId="495"/>
            <ac:spMk id="4" creationId="{FE24011F-8DA4-28B4-2673-F11F2C291F7D}"/>
          </ac:spMkLst>
        </pc:spChg>
        <pc:spChg chg="add del mod">
          <ac:chgData name="Matthieu De Mari" userId="dfb708c9-d8dc-439f-9a3b-c772bf4a311c" providerId="ADAL" clId="{0C574F24-0842-4510-AB61-4E12E986D5CF}" dt="2023-01-23T07:36:37.611" v="16088" actId="478"/>
          <ac:spMkLst>
            <pc:docMk/>
            <pc:sldMk cId="1972798447" sldId="495"/>
            <ac:spMk id="10" creationId="{2B49E8E1-866F-4C58-9E6B-73731ED03DFC}"/>
          </ac:spMkLst>
        </pc:spChg>
        <pc:spChg chg="add mod ord">
          <ac:chgData name="Matthieu De Mari" userId="dfb708c9-d8dc-439f-9a3b-c772bf4a311c" providerId="ADAL" clId="{0C574F24-0842-4510-AB61-4E12E986D5CF}" dt="2023-01-23T07:37:04.335" v="16122" actId="20577"/>
          <ac:spMkLst>
            <pc:docMk/>
            <pc:sldMk cId="1972798447" sldId="495"/>
            <ac:spMk id="11" creationId="{01E2D3EE-3293-410F-6730-18FF1BD52A47}"/>
          </ac:spMkLst>
        </pc:spChg>
        <pc:picChg chg="add del mod">
          <ac:chgData name="Matthieu De Mari" userId="dfb708c9-d8dc-439f-9a3b-c772bf4a311c" providerId="ADAL" clId="{0C574F24-0842-4510-AB61-4E12E986D5CF}" dt="2023-01-23T07:34:13.329" v="15988"/>
          <ac:picMkLst>
            <pc:docMk/>
            <pc:sldMk cId="1972798447" sldId="495"/>
            <ac:picMk id="6" creationId="{9D849529-1EA9-B912-F80B-59B0148E9E8A}"/>
          </ac:picMkLst>
        </pc:picChg>
        <pc:picChg chg="add mod">
          <ac:chgData name="Matthieu De Mari" userId="dfb708c9-d8dc-439f-9a3b-c772bf4a311c" providerId="ADAL" clId="{0C574F24-0842-4510-AB61-4E12E986D5CF}" dt="2023-01-23T07:37:08.846" v="16123" actId="1076"/>
          <ac:picMkLst>
            <pc:docMk/>
            <pc:sldMk cId="1972798447" sldId="495"/>
            <ac:picMk id="8" creationId="{7643DA3E-5401-E182-3C7A-E6B5F66F4C0A}"/>
          </ac:picMkLst>
        </pc:picChg>
      </pc:sldChg>
      <pc:sldChg chg="addSp delSp modSp add mod">
        <pc:chgData name="Matthieu De Mari" userId="dfb708c9-d8dc-439f-9a3b-c772bf4a311c" providerId="ADAL" clId="{0C574F24-0842-4510-AB61-4E12E986D5CF}" dt="2023-01-23T07:37:35.998" v="16132" actId="14100"/>
        <pc:sldMkLst>
          <pc:docMk/>
          <pc:sldMk cId="734562613" sldId="496"/>
        </pc:sldMkLst>
        <pc:spChg chg="del">
          <ac:chgData name="Matthieu De Mari" userId="dfb708c9-d8dc-439f-9a3b-c772bf4a311c" providerId="ADAL" clId="{0C574F24-0842-4510-AB61-4E12E986D5CF}" dt="2023-01-23T07:37:13.922" v="16125" actId="478"/>
          <ac:spMkLst>
            <pc:docMk/>
            <pc:sldMk cId="734562613" sldId="496"/>
            <ac:spMk id="3" creationId="{F0D4995A-5A41-5F90-B082-6A1F739ED610}"/>
          </ac:spMkLst>
        </pc:spChg>
        <pc:spChg chg="add del mod">
          <ac:chgData name="Matthieu De Mari" userId="dfb708c9-d8dc-439f-9a3b-c772bf4a311c" providerId="ADAL" clId="{0C574F24-0842-4510-AB61-4E12E986D5CF}" dt="2023-01-23T07:37:18.153" v="16129" actId="478"/>
          <ac:spMkLst>
            <pc:docMk/>
            <pc:sldMk cId="734562613" sldId="496"/>
            <ac:spMk id="5" creationId="{393D0048-E912-A562-BCC4-75C8D105DB0D}"/>
          </ac:spMkLst>
        </pc:spChg>
        <pc:spChg chg="add del mod">
          <ac:chgData name="Matthieu De Mari" userId="dfb708c9-d8dc-439f-9a3b-c772bf4a311c" providerId="ADAL" clId="{0C574F24-0842-4510-AB61-4E12E986D5CF}" dt="2023-01-23T07:37:16.623" v="16127" actId="478"/>
          <ac:spMkLst>
            <pc:docMk/>
            <pc:sldMk cId="734562613" sldId="496"/>
            <ac:spMk id="7" creationId="{54166A3B-1099-6C3A-2CE7-1CD92B399FEF}"/>
          </ac:spMkLst>
        </pc:spChg>
        <pc:spChg chg="del">
          <ac:chgData name="Matthieu De Mari" userId="dfb708c9-d8dc-439f-9a3b-c772bf4a311c" providerId="ADAL" clId="{0C574F24-0842-4510-AB61-4E12E986D5CF}" dt="2023-01-23T07:37:15.386" v="16126" actId="478"/>
          <ac:spMkLst>
            <pc:docMk/>
            <pc:sldMk cId="734562613" sldId="496"/>
            <ac:spMk id="11" creationId="{01E2D3EE-3293-410F-6730-18FF1BD52A47}"/>
          </ac:spMkLst>
        </pc:spChg>
        <pc:picChg chg="del">
          <ac:chgData name="Matthieu De Mari" userId="dfb708c9-d8dc-439f-9a3b-c772bf4a311c" providerId="ADAL" clId="{0C574F24-0842-4510-AB61-4E12E986D5CF}" dt="2023-01-23T07:37:17.160" v="16128" actId="478"/>
          <ac:picMkLst>
            <pc:docMk/>
            <pc:sldMk cId="734562613" sldId="496"/>
            <ac:picMk id="8" creationId="{7643DA3E-5401-E182-3C7A-E6B5F66F4C0A}"/>
          </ac:picMkLst>
        </pc:picChg>
        <pc:picChg chg="add mod">
          <ac:chgData name="Matthieu De Mari" userId="dfb708c9-d8dc-439f-9a3b-c772bf4a311c" providerId="ADAL" clId="{0C574F24-0842-4510-AB61-4E12E986D5CF}" dt="2023-01-23T07:37:35.998" v="16132" actId="14100"/>
          <ac:picMkLst>
            <pc:docMk/>
            <pc:sldMk cId="734562613" sldId="496"/>
            <ac:picMk id="10" creationId="{7750BFB0-9B6C-4217-7B20-577A60960B21}"/>
          </ac:picMkLst>
        </pc:picChg>
      </pc:sldChg>
      <pc:sldChg chg="addSp delSp modSp add mod">
        <pc:chgData name="Matthieu De Mari" userId="dfb708c9-d8dc-439f-9a3b-c772bf4a311c" providerId="ADAL" clId="{0C574F24-0842-4510-AB61-4E12E986D5CF}" dt="2023-01-23T07:38:06.622" v="16137" actId="478"/>
        <pc:sldMkLst>
          <pc:docMk/>
          <pc:sldMk cId="3319407717" sldId="497"/>
        </pc:sldMkLst>
        <pc:spChg chg="del">
          <ac:chgData name="Matthieu De Mari" userId="dfb708c9-d8dc-439f-9a3b-c772bf4a311c" providerId="ADAL" clId="{0C574F24-0842-4510-AB61-4E12E986D5CF}" dt="2023-01-23T07:38:05.859" v="16136" actId="478"/>
          <ac:spMkLst>
            <pc:docMk/>
            <pc:sldMk cId="3319407717" sldId="497"/>
            <ac:spMk id="2" creationId="{88499614-2FCD-924B-BC7C-F2298D2C05AB}"/>
          </ac:spMkLst>
        </pc:spChg>
        <pc:spChg chg="add del mod">
          <ac:chgData name="Matthieu De Mari" userId="dfb708c9-d8dc-439f-9a3b-c772bf4a311c" providerId="ADAL" clId="{0C574F24-0842-4510-AB61-4E12E986D5CF}" dt="2023-01-23T07:38:06.622" v="16137" actId="478"/>
          <ac:spMkLst>
            <pc:docMk/>
            <pc:sldMk cId="3319407717" sldId="497"/>
            <ac:spMk id="6" creationId="{442D4AF8-45D8-9885-B515-2550E09CD6F6}"/>
          </ac:spMkLst>
        </pc:spChg>
        <pc:picChg chg="add">
          <ac:chgData name="Matthieu De Mari" userId="dfb708c9-d8dc-439f-9a3b-c772bf4a311c" providerId="ADAL" clId="{0C574F24-0842-4510-AB61-4E12E986D5CF}" dt="2023-01-23T07:38:03.832" v="16135" actId="22"/>
          <ac:picMkLst>
            <pc:docMk/>
            <pc:sldMk cId="3319407717" sldId="497"/>
            <ac:picMk id="4" creationId="{BAACE482-CE62-1E40-7CE5-D09D918923E4}"/>
          </ac:picMkLst>
        </pc:picChg>
        <pc:picChg chg="del">
          <ac:chgData name="Matthieu De Mari" userId="dfb708c9-d8dc-439f-9a3b-c772bf4a311c" providerId="ADAL" clId="{0C574F24-0842-4510-AB61-4E12E986D5CF}" dt="2023-01-23T07:38:02.503" v="16134" actId="478"/>
          <ac:picMkLst>
            <pc:docMk/>
            <pc:sldMk cId="3319407717" sldId="497"/>
            <ac:picMk id="10" creationId="{7750BFB0-9B6C-4217-7B20-577A60960B21}"/>
          </ac:picMkLst>
        </pc:picChg>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pChg chg="mod ord">
          <ac:chgData name="Matthieu De Mari" userId="dfb708c9-d8dc-439f-9a3b-c772bf4a311c" providerId="ADAL" clId="{0C574F24-0842-4510-AB61-4E12E986D5CF}" dt="2023-01-23T07:39:39.168" v="16317" actId="700"/>
          <ac:spMkLst>
            <pc:docMk/>
            <pc:sldMk cId="1800440056" sldId="498"/>
            <ac:spMk id="2" creationId="{9F4FE9BC-DDD4-336B-9192-0F69C49E3F53}"/>
          </ac:spMkLst>
        </pc:spChg>
        <pc:spChg chg="mod ord">
          <ac:chgData name="Matthieu De Mari" userId="dfb708c9-d8dc-439f-9a3b-c772bf4a311c" providerId="ADAL" clId="{0C574F24-0842-4510-AB61-4E12E986D5CF}" dt="2023-01-23T07:39:39.168" v="16317" actId="700"/>
          <ac:spMkLst>
            <pc:docMk/>
            <pc:sldMk cId="1800440056" sldId="498"/>
            <ac:spMk id="3" creationId="{575B42BA-7B22-2508-6D00-11E88F08B3CD}"/>
          </ac:spMkLst>
        </pc:spChg>
        <pc:spChg chg="del">
          <ac:chgData name="Matthieu De Mari" userId="dfb708c9-d8dc-439f-9a3b-c772bf4a311c" providerId="ADAL" clId="{0C574F24-0842-4510-AB61-4E12E986D5CF}" dt="2023-01-23T07:39:29.055" v="16312" actId="478"/>
          <ac:spMkLst>
            <pc:docMk/>
            <pc:sldMk cId="1800440056" sldId="498"/>
            <ac:spMk id="4" creationId="{ABB4A34C-D758-973B-A812-A4D08DE604A6}"/>
          </ac:spMkLst>
        </pc:spChg>
        <pc:spChg chg="add del mod">
          <ac:chgData name="Matthieu De Mari" userId="dfb708c9-d8dc-439f-9a3b-c772bf4a311c" providerId="ADAL" clId="{0C574F24-0842-4510-AB61-4E12E986D5CF}" dt="2023-01-23T07:39:36.753" v="16316"/>
          <ac:spMkLst>
            <pc:docMk/>
            <pc:sldMk cId="1800440056" sldId="498"/>
            <ac:spMk id="7" creationId="{E0EDEF1F-0B59-823B-0212-B73D0361E823}"/>
          </ac:spMkLst>
        </pc:spChg>
        <pc:spChg chg="add del mod">
          <ac:chgData name="Matthieu De Mari" userId="dfb708c9-d8dc-439f-9a3b-c772bf4a311c" providerId="ADAL" clId="{0C574F24-0842-4510-AB61-4E12E986D5CF}" dt="2023-01-23T07:39:36.753" v="16316"/>
          <ac:spMkLst>
            <pc:docMk/>
            <pc:sldMk cId="1800440056" sldId="498"/>
            <ac:spMk id="8" creationId="{48C1FA5E-94E9-39C7-DD92-AEA0DA28E3A7}"/>
          </ac:spMkLst>
        </pc:spChg>
        <pc:spChg chg="add del mod">
          <ac:chgData name="Matthieu De Mari" userId="dfb708c9-d8dc-439f-9a3b-c772bf4a311c" providerId="ADAL" clId="{0C574F24-0842-4510-AB61-4E12E986D5CF}" dt="2023-01-23T07:39:36.753" v="16316"/>
          <ac:spMkLst>
            <pc:docMk/>
            <pc:sldMk cId="1800440056" sldId="498"/>
            <ac:spMk id="9" creationId="{598E8E8A-E8AF-8150-8D1B-BE25AE4008C4}"/>
          </ac:spMkLst>
        </pc:spChg>
        <pc:picChg chg="add mod">
          <ac:chgData name="Matthieu De Mari" userId="dfb708c9-d8dc-439f-9a3b-c772bf4a311c" providerId="ADAL" clId="{0C574F24-0842-4510-AB61-4E12E986D5CF}" dt="2023-01-23T07:39:45.567" v="16321" actId="1076"/>
          <ac:picMkLst>
            <pc:docMk/>
            <pc:sldMk cId="1800440056" sldId="498"/>
            <ac:picMk id="6" creationId="{D04C54FE-61BA-07D6-CABF-9FFABA0598BE}"/>
          </ac:picMkLst>
        </pc:picChg>
      </pc:sldChg>
      <pc:sldChg chg="addSp delSp modSp new mod">
        <pc:chgData name="Matthieu De Mari" userId="dfb708c9-d8dc-439f-9a3b-c772bf4a311c" providerId="ADAL" clId="{0C574F24-0842-4510-AB61-4E12E986D5CF}" dt="2023-01-23T07:41:29.258" v="16516"/>
        <pc:sldMkLst>
          <pc:docMk/>
          <pc:sldMk cId="2678082427" sldId="499"/>
        </pc:sldMkLst>
        <pc:spChg chg="del">
          <ac:chgData name="Matthieu De Mari" userId="dfb708c9-d8dc-439f-9a3b-c772bf4a311c" providerId="ADAL" clId="{0C574F24-0842-4510-AB61-4E12E986D5CF}" dt="2023-01-23T07:40:12.551" v="16324" actId="478"/>
          <ac:spMkLst>
            <pc:docMk/>
            <pc:sldMk cId="2678082427" sldId="499"/>
            <ac:spMk id="2" creationId="{283514C0-B323-A915-7833-B0D2606A1885}"/>
          </ac:spMkLst>
        </pc:spChg>
        <pc:spChg chg="del">
          <ac:chgData name="Matthieu De Mari" userId="dfb708c9-d8dc-439f-9a3b-c772bf4a311c" providerId="ADAL" clId="{0C574F24-0842-4510-AB61-4E12E986D5CF}" dt="2023-01-23T07:40:11.272" v="16323" actId="478"/>
          <ac:spMkLst>
            <pc:docMk/>
            <pc:sldMk cId="2678082427" sldId="499"/>
            <ac:spMk id="3" creationId="{FD0FB574-54FA-8AA8-3FC6-11FD8CBCF68D}"/>
          </ac:spMkLst>
        </pc:spChg>
        <pc:spChg chg="add mod">
          <ac:chgData name="Matthieu De Mari" userId="dfb708c9-d8dc-439f-9a3b-c772bf4a311c" providerId="ADAL" clId="{0C574F24-0842-4510-AB61-4E12E986D5CF}" dt="2023-01-23T07:41:29.258" v="16516"/>
          <ac:spMkLst>
            <pc:docMk/>
            <pc:sldMk cId="2678082427" sldId="499"/>
            <ac:spMk id="6" creationId="{E104F76B-BBAC-9021-8132-85B53E4D630A}"/>
          </ac:spMkLst>
        </pc:spChg>
        <pc:picChg chg="add">
          <ac:chgData name="Matthieu De Mari" userId="dfb708c9-d8dc-439f-9a3b-c772bf4a311c" providerId="ADAL" clId="{0C574F24-0842-4510-AB61-4E12E986D5CF}" dt="2023-01-23T07:40:13.405" v="16325" actId="22"/>
          <ac:picMkLst>
            <pc:docMk/>
            <pc:sldMk cId="2678082427" sldId="499"/>
            <ac:picMk id="5" creationId="{8FD20642-A8D3-C027-3401-01623DA312C6}"/>
          </ac:picMkLst>
        </pc:picChg>
      </pc:sldChg>
      <pc:sldChg chg="addSp modSp add mod">
        <pc:chgData name="Matthieu De Mari" userId="dfb708c9-d8dc-439f-9a3b-c772bf4a311c" providerId="ADAL" clId="{0C574F24-0842-4510-AB61-4E12E986D5CF}" dt="2023-01-23T07:42:44.515" v="16639" actId="20577"/>
        <pc:sldMkLst>
          <pc:docMk/>
          <pc:sldMk cId="2304872241" sldId="500"/>
        </pc:sldMkLst>
        <pc:spChg chg="add mod">
          <ac:chgData name="Matthieu De Mari" userId="dfb708c9-d8dc-439f-9a3b-c772bf4a311c" providerId="ADAL" clId="{0C574F24-0842-4510-AB61-4E12E986D5CF}" dt="2023-01-23T07:41:43.567" v="16519" actId="14100"/>
          <ac:spMkLst>
            <pc:docMk/>
            <pc:sldMk cId="2304872241" sldId="500"/>
            <ac:spMk id="2" creationId="{4FC39202-A859-7A31-93E2-3FB6424BB212}"/>
          </ac:spMkLst>
        </pc:spChg>
        <pc:spChg chg="add mod">
          <ac:chgData name="Matthieu De Mari" userId="dfb708c9-d8dc-439f-9a3b-c772bf4a311c" providerId="ADAL" clId="{0C574F24-0842-4510-AB61-4E12E986D5CF}" dt="2023-01-23T07:42:44.515" v="16639" actId="20577"/>
          <ac:spMkLst>
            <pc:docMk/>
            <pc:sldMk cId="2304872241" sldId="500"/>
            <ac:spMk id="3" creationId="{3E99D0FB-50CA-AAC3-96C1-58557976DF48}"/>
          </ac:spMkLst>
        </pc:spChg>
        <pc:spChg chg="mod">
          <ac:chgData name="Matthieu De Mari" userId="dfb708c9-d8dc-439f-9a3b-c772bf4a311c" providerId="ADAL" clId="{0C574F24-0842-4510-AB61-4E12E986D5CF}" dt="2023-01-23T07:41:24.820" v="16515" actId="20577"/>
          <ac:spMkLst>
            <pc:docMk/>
            <pc:sldMk cId="2304872241" sldId="500"/>
            <ac:spMk id="6" creationId="{E104F76B-BBAC-9021-8132-85B53E4D630A}"/>
          </ac:spMkLst>
        </pc:spChg>
      </pc:sldChg>
      <pc:sldChg chg="modSp new mod">
        <pc:chgData name="Matthieu De Mari" userId="dfb708c9-d8dc-439f-9a3b-c772bf4a311c" providerId="ADAL" clId="{0C574F24-0842-4510-AB61-4E12E986D5CF}" dt="2023-01-23T07:46:32.514" v="17298" actId="113"/>
        <pc:sldMkLst>
          <pc:docMk/>
          <pc:sldMk cId="2145508996" sldId="501"/>
        </pc:sldMkLst>
        <pc:spChg chg="mod">
          <ac:chgData name="Matthieu De Mari" userId="dfb708c9-d8dc-439f-9a3b-c772bf4a311c" providerId="ADAL" clId="{0C574F24-0842-4510-AB61-4E12E986D5CF}" dt="2023-01-23T07:43:09.693" v="16701" actId="20577"/>
          <ac:spMkLst>
            <pc:docMk/>
            <pc:sldMk cId="2145508996" sldId="501"/>
            <ac:spMk id="2" creationId="{B2A2C63F-D2C2-050A-3DF9-5AE999502EE3}"/>
          </ac:spMkLst>
        </pc:spChg>
        <pc:spChg chg="mod">
          <ac:chgData name="Matthieu De Mari" userId="dfb708c9-d8dc-439f-9a3b-c772bf4a311c" providerId="ADAL" clId="{0C574F24-0842-4510-AB61-4E12E986D5CF}" dt="2023-01-23T07:46:32.514" v="17298" actId="113"/>
          <ac:spMkLst>
            <pc:docMk/>
            <pc:sldMk cId="2145508996" sldId="501"/>
            <ac:spMk id="3" creationId="{5DAEE9F3-874A-926F-2B55-5B076C48EFE9}"/>
          </ac:spMkLst>
        </pc:spChg>
      </pc:sldChg>
      <pc:sldChg chg="delSp modSp add mod ord">
        <pc:chgData name="Matthieu De Mari" userId="dfb708c9-d8dc-439f-9a3b-c772bf4a311c" providerId="ADAL" clId="{0C574F24-0842-4510-AB61-4E12E986D5CF}" dt="2023-01-23T07:47:24.389" v="17388" actId="14100"/>
        <pc:sldMkLst>
          <pc:docMk/>
          <pc:sldMk cId="2411344912" sldId="502"/>
        </pc:sldMkLst>
        <pc:spChg chg="del">
          <ac:chgData name="Matthieu De Mari" userId="dfb708c9-d8dc-439f-9a3b-c772bf4a311c" providerId="ADAL" clId="{0C574F24-0842-4510-AB61-4E12E986D5CF}" dt="2023-01-23T07:46:59.420" v="17302" actId="478"/>
          <ac:spMkLst>
            <pc:docMk/>
            <pc:sldMk cId="2411344912" sldId="502"/>
            <ac:spMk id="3" creationId="{3E99D0FB-50CA-AAC3-96C1-58557976DF48}"/>
          </ac:spMkLst>
        </pc:spChg>
        <pc:spChg chg="mod">
          <ac:chgData name="Matthieu De Mari" userId="dfb708c9-d8dc-439f-9a3b-c772bf4a311c" providerId="ADAL" clId="{0C574F24-0842-4510-AB61-4E12E986D5CF}" dt="2023-01-23T07:47:24.389" v="17388" actId="14100"/>
          <ac:spMkLst>
            <pc:docMk/>
            <pc:sldMk cId="2411344912" sldId="502"/>
            <ac:spMk id="6" creationId="{E104F76B-BBAC-9021-8132-85B53E4D630A}"/>
          </ac:spMkLst>
        </pc:spChg>
      </pc:sldChg>
      <pc:sldChg chg="modSp add mod">
        <pc:chgData name="Matthieu De Mari" userId="dfb708c9-d8dc-439f-9a3b-c772bf4a311c" providerId="ADAL" clId="{0C574F24-0842-4510-AB61-4E12E986D5CF}" dt="2023-01-23T08:04:51.939" v="18573" actId="113"/>
        <pc:sldMkLst>
          <pc:docMk/>
          <pc:sldMk cId="1636732520" sldId="503"/>
        </pc:sldMkLst>
        <pc:spChg chg="mod">
          <ac:chgData name="Matthieu De Mari" userId="dfb708c9-d8dc-439f-9a3b-c772bf4a311c" providerId="ADAL" clId="{0C574F24-0842-4510-AB61-4E12E986D5CF}" dt="2023-01-23T08:04:51.939" v="18573" actId="113"/>
          <ac:spMkLst>
            <pc:docMk/>
            <pc:sldMk cId="1636732520" sldId="503"/>
            <ac:spMk id="3" creationId="{7BDE96C0-465C-7952-04EA-C267AC8BF678}"/>
          </ac:spMkLst>
        </pc:spChg>
        <pc:spChg chg="mod">
          <ac:chgData name="Matthieu De Mari" userId="dfb708c9-d8dc-439f-9a3b-c772bf4a311c" providerId="ADAL" clId="{0C574F24-0842-4510-AB61-4E12E986D5CF}" dt="2023-01-23T07:59:14.065" v="18220" actId="27636"/>
          <ac:spMkLst>
            <pc:docMk/>
            <pc:sldMk cId="1636732520" sldId="503"/>
            <ac:spMk id="4" creationId="{5E76589E-870E-419D-CF95-4309EACDB190}"/>
          </ac:spMkLst>
        </pc:spChg>
      </pc:sldChg>
      <pc:sldChg chg="addSp delSp modSp add mod">
        <pc:chgData name="Matthieu De Mari" userId="dfb708c9-d8dc-439f-9a3b-c772bf4a311c" providerId="ADAL" clId="{0C574F24-0842-4510-AB61-4E12E986D5CF}" dt="2023-01-23T08:03:26.881" v="18556" actId="113"/>
        <pc:sldMkLst>
          <pc:docMk/>
          <pc:sldMk cId="1757057001" sldId="504"/>
        </pc:sldMkLst>
        <pc:spChg chg="mod">
          <ac:chgData name="Matthieu De Mari" userId="dfb708c9-d8dc-439f-9a3b-c772bf4a311c" providerId="ADAL" clId="{0C574F24-0842-4510-AB61-4E12E986D5CF}" dt="2023-01-23T08:02:55.523" v="18530" actId="27636"/>
          <ac:spMkLst>
            <pc:docMk/>
            <pc:sldMk cId="1757057001" sldId="504"/>
            <ac:spMk id="3" creationId="{7BDE96C0-465C-7952-04EA-C267AC8BF678}"/>
          </ac:spMkLst>
        </pc:spChg>
        <pc:spChg chg="mod">
          <ac:chgData name="Matthieu De Mari" userId="dfb708c9-d8dc-439f-9a3b-c772bf4a311c" providerId="ADAL" clId="{0C574F24-0842-4510-AB61-4E12E986D5CF}" dt="2023-01-23T08:03:26.881" v="18556" actId="113"/>
          <ac:spMkLst>
            <pc:docMk/>
            <pc:sldMk cId="1757057001" sldId="504"/>
            <ac:spMk id="4" creationId="{5E76589E-870E-419D-CF95-4309EACDB190}"/>
          </ac:spMkLst>
        </pc:spChg>
        <pc:spChg chg="add del">
          <ac:chgData name="Matthieu De Mari" userId="dfb708c9-d8dc-439f-9a3b-c772bf4a311c" providerId="ADAL" clId="{0C574F24-0842-4510-AB61-4E12E986D5CF}" dt="2023-01-23T08:02:15.851" v="18492"/>
          <ac:spMkLst>
            <pc:docMk/>
            <pc:sldMk cId="1757057001" sldId="504"/>
            <ac:spMk id="5" creationId="{8C43465E-454A-ECEE-7BAC-178B4286A323}"/>
          </ac:spMkLst>
        </pc:spChg>
      </pc:sldChg>
      <pc:sldChg chg="modSp add mod">
        <pc:chgData name="Matthieu De Mari" userId="dfb708c9-d8dc-439f-9a3b-c772bf4a311c" providerId="ADAL" clId="{0C574F24-0842-4510-AB61-4E12E986D5CF}" dt="2023-01-25T04:39:37.952" v="28309" actId="20577"/>
        <pc:sldMkLst>
          <pc:docMk/>
          <pc:sldMk cId="1659504250" sldId="505"/>
        </pc:sldMkLst>
        <pc:spChg chg="mod">
          <ac:chgData name="Matthieu De Mari" userId="dfb708c9-d8dc-439f-9a3b-c772bf4a311c" providerId="ADAL" clId="{0C574F24-0842-4510-AB61-4E12E986D5CF}" dt="2023-01-25T04:39:28.639" v="28303" actId="27636"/>
          <ac:spMkLst>
            <pc:docMk/>
            <pc:sldMk cId="1659504250" sldId="505"/>
            <ac:spMk id="3" creationId="{7BDE96C0-465C-7952-04EA-C267AC8BF678}"/>
          </ac:spMkLst>
        </pc:spChg>
        <pc:spChg chg="mod">
          <ac:chgData name="Matthieu De Mari" userId="dfb708c9-d8dc-439f-9a3b-c772bf4a311c" providerId="ADAL" clId="{0C574F24-0842-4510-AB61-4E12E986D5CF}" dt="2023-01-25T04:39:37.952" v="28309" actId="20577"/>
          <ac:spMkLst>
            <pc:docMk/>
            <pc:sldMk cId="1659504250" sldId="505"/>
            <ac:spMk id="4" creationId="{5E76589E-870E-419D-CF95-4309EACDB190}"/>
          </ac:spMkLst>
        </pc:spChg>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pChg chg="del">
          <ac:chgData name="Matthieu De Mari" userId="dfb708c9-d8dc-439f-9a3b-c772bf4a311c" providerId="ADAL" clId="{0C574F24-0842-4510-AB61-4E12E986D5CF}" dt="2023-01-23T08:05:02.833" v="18575" actId="700"/>
          <ac:spMkLst>
            <pc:docMk/>
            <pc:sldMk cId="710884314" sldId="506"/>
            <ac:spMk id="2" creationId="{06200F13-B0F1-F7D3-2D2E-9357D780539D}"/>
          </ac:spMkLst>
        </pc:spChg>
        <pc:spChg chg="del">
          <ac:chgData name="Matthieu De Mari" userId="dfb708c9-d8dc-439f-9a3b-c772bf4a311c" providerId="ADAL" clId="{0C574F24-0842-4510-AB61-4E12E986D5CF}" dt="2023-01-23T08:05:02.833" v="18575" actId="700"/>
          <ac:spMkLst>
            <pc:docMk/>
            <pc:sldMk cId="710884314" sldId="506"/>
            <ac:spMk id="3" creationId="{BC1ADF0D-EB95-EE96-F535-6C3543CD4A27}"/>
          </ac:spMkLst>
        </pc:spChg>
        <pc:spChg chg="del">
          <ac:chgData name="Matthieu De Mari" userId="dfb708c9-d8dc-439f-9a3b-c772bf4a311c" providerId="ADAL" clId="{0C574F24-0842-4510-AB61-4E12E986D5CF}" dt="2023-01-23T08:05:02.833" v="18575" actId="700"/>
          <ac:spMkLst>
            <pc:docMk/>
            <pc:sldMk cId="710884314" sldId="506"/>
            <ac:spMk id="4" creationId="{8A9179B4-5E50-A28A-CBEA-393C3244BEA0}"/>
          </ac:spMkLst>
        </pc:spChg>
        <pc:picChg chg="add">
          <ac:chgData name="Matthieu De Mari" userId="dfb708c9-d8dc-439f-9a3b-c772bf4a311c" providerId="ADAL" clId="{0C574F24-0842-4510-AB61-4E12E986D5CF}" dt="2023-01-23T08:05:03.388" v="18576" actId="22"/>
          <ac:picMkLst>
            <pc:docMk/>
            <pc:sldMk cId="710884314" sldId="506"/>
            <ac:picMk id="6" creationId="{3486002D-1F4F-B24E-D454-3EB50348FCAA}"/>
          </ac:picMkLst>
        </pc:picChg>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pChg chg="del">
          <ac:chgData name="Matthieu De Mari" userId="dfb708c9-d8dc-439f-9a3b-c772bf4a311c" providerId="ADAL" clId="{0C574F24-0842-4510-AB61-4E12E986D5CF}" dt="2023-01-23T08:05:59.375" v="18578" actId="700"/>
          <ac:spMkLst>
            <pc:docMk/>
            <pc:sldMk cId="865488439" sldId="507"/>
            <ac:spMk id="2" creationId="{AB45919A-C61E-73A7-2CCF-7E2D113E6DD0}"/>
          </ac:spMkLst>
        </pc:spChg>
        <pc:spChg chg="del">
          <ac:chgData name="Matthieu De Mari" userId="dfb708c9-d8dc-439f-9a3b-c772bf4a311c" providerId="ADAL" clId="{0C574F24-0842-4510-AB61-4E12E986D5CF}" dt="2023-01-23T08:05:59.375" v="18578" actId="700"/>
          <ac:spMkLst>
            <pc:docMk/>
            <pc:sldMk cId="865488439" sldId="507"/>
            <ac:spMk id="3" creationId="{50074185-80FA-A28F-1179-62AA2E98ED30}"/>
          </ac:spMkLst>
        </pc:spChg>
        <pc:spChg chg="del">
          <ac:chgData name="Matthieu De Mari" userId="dfb708c9-d8dc-439f-9a3b-c772bf4a311c" providerId="ADAL" clId="{0C574F24-0842-4510-AB61-4E12E986D5CF}" dt="2023-01-23T08:05:59.375" v="18578" actId="700"/>
          <ac:spMkLst>
            <pc:docMk/>
            <pc:sldMk cId="865488439" sldId="507"/>
            <ac:spMk id="4" creationId="{2F2B62C3-E8EA-3990-49F9-AAF4ADC39A52}"/>
          </ac:spMkLst>
        </pc:spChg>
        <pc:picChg chg="add">
          <ac:chgData name="Matthieu De Mari" userId="dfb708c9-d8dc-439f-9a3b-c772bf4a311c" providerId="ADAL" clId="{0C574F24-0842-4510-AB61-4E12E986D5CF}" dt="2023-01-23T08:05:59.773" v="18579" actId="22"/>
          <ac:picMkLst>
            <pc:docMk/>
            <pc:sldMk cId="865488439" sldId="507"/>
            <ac:picMk id="6" creationId="{9A06A2C9-A89C-0BCB-3238-0DEA0F870F73}"/>
          </ac:picMkLst>
        </pc:picChg>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pChg chg="mod">
          <ac:chgData name="Matthieu De Mari" userId="dfb708c9-d8dc-439f-9a3b-c772bf4a311c" providerId="ADAL" clId="{0C574F24-0842-4510-AB61-4E12E986D5CF}" dt="2023-01-24T18:41:57.444" v="22279" actId="20577"/>
          <ac:spMkLst>
            <pc:docMk/>
            <pc:sldMk cId="3653875140" sldId="509"/>
            <ac:spMk id="2" creationId="{52FD168C-A8B7-FBE2-0183-8C332FD8F550}"/>
          </ac:spMkLst>
        </pc:spChg>
        <pc:spChg chg="mod">
          <ac:chgData name="Matthieu De Mari" userId="dfb708c9-d8dc-439f-9a3b-c772bf4a311c" providerId="ADAL" clId="{0C574F24-0842-4510-AB61-4E12E986D5CF}" dt="2023-01-25T01:06:15.633" v="25276" actId="113"/>
          <ac:spMkLst>
            <pc:docMk/>
            <pc:sldMk cId="3653875140" sldId="509"/>
            <ac:spMk id="3" creationId="{917B4F07-EB70-8BF3-73A3-76EFC1C5820B}"/>
          </ac:spMkLst>
        </pc:spChg>
        <pc:spChg chg="mod">
          <ac:chgData name="Matthieu De Mari" userId="dfb708c9-d8dc-439f-9a3b-c772bf4a311c" providerId="ADAL" clId="{0C574F24-0842-4510-AB61-4E12E986D5CF}" dt="2023-01-25T01:06:09.294" v="25270" actId="27636"/>
          <ac:spMkLst>
            <pc:docMk/>
            <pc:sldMk cId="3653875140" sldId="509"/>
            <ac:spMk id="4" creationId="{224B6C00-CDCA-7753-FD92-73BE0C88AE10}"/>
          </ac:spMkLst>
        </pc:spChg>
      </pc:sldChg>
      <pc:sldChg chg="addSp delSp modSp add mod">
        <pc:chgData name="Matthieu De Mari" userId="dfb708c9-d8dc-439f-9a3b-c772bf4a311c" providerId="ADAL" clId="{0C574F24-0842-4510-AB61-4E12E986D5CF}" dt="2023-01-24T19:11:45.358" v="23203" actId="1038"/>
        <pc:sldMkLst>
          <pc:docMk/>
          <pc:sldMk cId="2444273265" sldId="510"/>
        </pc:sldMkLst>
        <pc:spChg chg="del">
          <ac:chgData name="Matthieu De Mari" userId="dfb708c9-d8dc-439f-9a3b-c772bf4a311c" providerId="ADAL" clId="{0C574F24-0842-4510-AB61-4E12E986D5CF}" dt="2023-01-24T19:11:34.266" v="23183" actId="478"/>
          <ac:spMkLst>
            <pc:docMk/>
            <pc:sldMk cId="2444273265" sldId="510"/>
            <ac:spMk id="2" creationId="{52FD168C-A8B7-FBE2-0183-8C332FD8F550}"/>
          </ac:spMkLst>
        </pc:spChg>
        <pc:spChg chg="del">
          <ac:chgData name="Matthieu De Mari" userId="dfb708c9-d8dc-439f-9a3b-c772bf4a311c" providerId="ADAL" clId="{0C574F24-0842-4510-AB61-4E12E986D5CF}" dt="2023-01-24T19:11:35.087" v="23184" actId="478"/>
          <ac:spMkLst>
            <pc:docMk/>
            <pc:sldMk cId="2444273265" sldId="510"/>
            <ac:spMk id="3" creationId="{917B4F07-EB70-8BF3-73A3-76EFC1C5820B}"/>
          </ac:spMkLst>
        </pc:spChg>
        <pc:spChg chg="del">
          <ac:chgData name="Matthieu De Mari" userId="dfb708c9-d8dc-439f-9a3b-c772bf4a311c" providerId="ADAL" clId="{0C574F24-0842-4510-AB61-4E12E986D5CF}" dt="2023-01-24T19:11:36.436" v="23185" actId="478"/>
          <ac:spMkLst>
            <pc:docMk/>
            <pc:sldMk cId="2444273265" sldId="510"/>
            <ac:spMk id="4" creationId="{224B6C00-CDCA-7753-FD92-73BE0C88AE10}"/>
          </ac:spMkLst>
        </pc:spChg>
        <pc:picChg chg="add mod">
          <ac:chgData name="Matthieu De Mari" userId="dfb708c9-d8dc-439f-9a3b-c772bf4a311c" providerId="ADAL" clId="{0C574F24-0842-4510-AB61-4E12E986D5CF}" dt="2023-01-24T19:11:45.358" v="23203" actId="1038"/>
          <ac:picMkLst>
            <pc:docMk/>
            <pc:sldMk cId="2444273265" sldId="510"/>
            <ac:picMk id="6" creationId="{5A518E48-BC81-EFDD-B44D-EDB8E1C22C60}"/>
          </ac:picMkLst>
        </pc:picChg>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pChg chg="mod ord">
          <ac:chgData name="Matthieu De Mari" userId="dfb708c9-d8dc-439f-9a3b-c772bf4a311c" providerId="ADAL" clId="{0C574F24-0842-4510-AB61-4E12E986D5CF}" dt="2023-01-25T01:30:17.656" v="26794" actId="700"/>
          <ac:spMkLst>
            <pc:docMk/>
            <pc:sldMk cId="3760572474" sldId="511"/>
            <ac:spMk id="2" creationId="{52FD168C-A8B7-FBE2-0183-8C332FD8F550}"/>
          </ac:spMkLst>
        </pc:spChg>
        <pc:spChg chg="mod ord">
          <ac:chgData name="Matthieu De Mari" userId="dfb708c9-d8dc-439f-9a3b-c772bf4a311c" providerId="ADAL" clId="{0C574F24-0842-4510-AB61-4E12E986D5CF}" dt="2023-01-25T01:32:54.058" v="26939" actId="20577"/>
          <ac:spMkLst>
            <pc:docMk/>
            <pc:sldMk cId="3760572474" sldId="511"/>
            <ac:spMk id="3" creationId="{917B4F07-EB70-8BF3-73A3-76EFC1C5820B}"/>
          </ac:spMkLst>
        </pc:spChg>
        <pc:spChg chg="del">
          <ac:chgData name="Matthieu De Mari" userId="dfb708c9-d8dc-439f-9a3b-c772bf4a311c" providerId="ADAL" clId="{0C574F24-0842-4510-AB61-4E12E986D5CF}" dt="2023-01-25T01:30:17.656" v="26794" actId="700"/>
          <ac:spMkLst>
            <pc:docMk/>
            <pc:sldMk cId="3760572474" sldId="511"/>
            <ac:spMk id="4" creationId="{224B6C00-CDCA-7753-FD92-73BE0C88AE10}"/>
          </ac:spMkLst>
        </pc:spChg>
      </pc:sldChg>
      <pc:sldChg chg="addSp delSp modSp new mod">
        <pc:chgData name="Matthieu De Mari" userId="dfb708c9-d8dc-439f-9a3b-c772bf4a311c" providerId="ADAL" clId="{0C574F24-0842-4510-AB61-4E12E986D5CF}" dt="2023-01-25T04:53:36.608" v="28884" actId="1076"/>
        <pc:sldMkLst>
          <pc:docMk/>
          <pc:sldMk cId="467965437" sldId="512"/>
        </pc:sldMkLst>
        <pc:spChg chg="mod">
          <ac:chgData name="Matthieu De Mari" userId="dfb708c9-d8dc-439f-9a3b-c772bf4a311c" providerId="ADAL" clId="{0C574F24-0842-4510-AB61-4E12E986D5CF}" dt="2023-01-25T04:44:03.052" v="28578" actId="20577"/>
          <ac:spMkLst>
            <pc:docMk/>
            <pc:sldMk cId="467965437" sldId="512"/>
            <ac:spMk id="2" creationId="{12C72D52-2944-1FD9-BF9E-4E28F0EDCF9F}"/>
          </ac:spMkLst>
        </pc:spChg>
        <pc:spChg chg="mod">
          <ac:chgData name="Matthieu De Mari" userId="dfb708c9-d8dc-439f-9a3b-c772bf4a311c" providerId="ADAL" clId="{0C574F24-0842-4510-AB61-4E12E986D5CF}" dt="2023-01-25T04:52:20.839" v="28859" actId="27636"/>
          <ac:spMkLst>
            <pc:docMk/>
            <pc:sldMk cId="467965437" sldId="512"/>
            <ac:spMk id="3" creationId="{69973FE9-2456-3189-E04A-C10B8A15BD47}"/>
          </ac:spMkLst>
        </pc:spChg>
        <pc:spChg chg="del mod">
          <ac:chgData name="Matthieu De Mari" userId="dfb708c9-d8dc-439f-9a3b-c772bf4a311c" providerId="ADAL" clId="{0C574F24-0842-4510-AB61-4E12E986D5CF}" dt="2023-01-25T04:52:27.505" v="28863" actId="478"/>
          <ac:spMkLst>
            <pc:docMk/>
            <pc:sldMk cId="467965437" sldId="512"/>
            <ac:spMk id="4" creationId="{F6D4DB04-EDFA-E40F-AD1C-A30D9488A946}"/>
          </ac:spMkLst>
        </pc:spChg>
        <pc:spChg chg="add del">
          <ac:chgData name="Matthieu De Mari" userId="dfb708c9-d8dc-439f-9a3b-c772bf4a311c" providerId="ADAL" clId="{0C574F24-0842-4510-AB61-4E12E986D5CF}" dt="2023-01-25T04:52:48.922" v="28865" actId="22"/>
          <ac:spMkLst>
            <pc:docMk/>
            <pc:sldMk cId="467965437" sldId="512"/>
            <ac:spMk id="6" creationId="{F5FCD962-0E82-3CAC-1610-C30D48C39751}"/>
          </ac:spMkLst>
        </pc:spChg>
        <pc:picChg chg="add mod modCrop">
          <ac:chgData name="Matthieu De Mari" userId="dfb708c9-d8dc-439f-9a3b-c772bf4a311c" providerId="ADAL" clId="{0C574F24-0842-4510-AB61-4E12E986D5CF}" dt="2023-01-25T04:53:36.608" v="28884" actId="1076"/>
          <ac:picMkLst>
            <pc:docMk/>
            <pc:sldMk cId="467965437" sldId="512"/>
            <ac:picMk id="8" creationId="{21F6C6EF-3635-93EE-6947-B3992FB0D98E}"/>
          </ac:picMkLst>
        </pc:picChg>
        <pc:picChg chg="add mod modCrop">
          <ac:chgData name="Matthieu De Mari" userId="dfb708c9-d8dc-439f-9a3b-c772bf4a311c" providerId="ADAL" clId="{0C574F24-0842-4510-AB61-4E12E986D5CF}" dt="2023-01-25T04:53:35.088" v="28883" actId="1076"/>
          <ac:picMkLst>
            <pc:docMk/>
            <pc:sldMk cId="467965437" sldId="512"/>
            <ac:picMk id="9" creationId="{BD510A18-3A4B-2AAC-009E-B9FCEA9C0EEE}"/>
          </ac:picMkLst>
        </pc:picChg>
      </pc:sldChg>
      <pc:sldChg chg="addSp delSp add mod">
        <pc:chgData name="Matthieu De Mari" userId="dfb708c9-d8dc-439f-9a3b-c772bf4a311c" providerId="ADAL" clId="{0C574F24-0842-4510-AB61-4E12E986D5CF}" dt="2023-01-25T05:11:46.918" v="29196" actId="478"/>
        <pc:sldMkLst>
          <pc:docMk/>
          <pc:sldMk cId="1737018993" sldId="513"/>
        </pc:sldMkLst>
        <pc:spChg chg="del">
          <ac:chgData name="Matthieu De Mari" userId="dfb708c9-d8dc-439f-9a3b-c772bf4a311c" providerId="ADAL" clId="{0C574F24-0842-4510-AB61-4E12E986D5CF}" dt="2023-01-25T05:11:45.677" v="29195" actId="478"/>
          <ac:spMkLst>
            <pc:docMk/>
            <pc:sldMk cId="1737018993" sldId="513"/>
            <ac:spMk id="2" creationId="{12C72D52-2944-1FD9-BF9E-4E28F0EDCF9F}"/>
          </ac:spMkLst>
        </pc:spChg>
        <pc:spChg chg="del">
          <ac:chgData name="Matthieu De Mari" userId="dfb708c9-d8dc-439f-9a3b-c772bf4a311c" providerId="ADAL" clId="{0C574F24-0842-4510-AB61-4E12E986D5CF}" dt="2023-01-25T05:11:46.918" v="29196" actId="478"/>
          <ac:spMkLst>
            <pc:docMk/>
            <pc:sldMk cId="1737018993" sldId="513"/>
            <ac:spMk id="3" creationId="{69973FE9-2456-3189-E04A-C10B8A15BD47}"/>
          </ac:spMkLst>
        </pc:spChg>
        <pc:picChg chg="add">
          <ac:chgData name="Matthieu De Mari" userId="dfb708c9-d8dc-439f-9a3b-c772bf4a311c" providerId="ADAL" clId="{0C574F24-0842-4510-AB61-4E12E986D5CF}" dt="2023-01-25T05:11:41.842" v="29194" actId="22"/>
          <ac:picMkLst>
            <pc:docMk/>
            <pc:sldMk cId="1737018993" sldId="513"/>
            <ac:picMk id="6" creationId="{A39229FC-D397-9D8C-4B8E-7284C932F44D}"/>
          </ac:picMkLst>
        </pc:picChg>
      </pc:sldChg>
      <pc:sldChg chg="addSp delSp modSp add mod">
        <pc:chgData name="Matthieu De Mari" userId="dfb708c9-d8dc-439f-9a3b-c772bf4a311c" providerId="ADAL" clId="{0C574F24-0842-4510-AB61-4E12E986D5CF}" dt="2023-01-25T05:14:47.538" v="29260" actId="1076"/>
        <pc:sldMkLst>
          <pc:docMk/>
          <pc:sldMk cId="2222172378" sldId="514"/>
        </pc:sldMkLst>
        <pc:spChg chg="del">
          <ac:chgData name="Matthieu De Mari" userId="dfb708c9-d8dc-439f-9a3b-c772bf4a311c" providerId="ADAL" clId="{0C574F24-0842-4510-AB61-4E12E986D5CF}" dt="2023-01-25T05:14:38.637" v="29254" actId="478"/>
          <ac:spMkLst>
            <pc:docMk/>
            <pc:sldMk cId="2222172378" sldId="514"/>
            <ac:spMk id="2" creationId="{12C72D52-2944-1FD9-BF9E-4E28F0EDCF9F}"/>
          </ac:spMkLst>
        </pc:spChg>
        <pc:spChg chg="del">
          <ac:chgData name="Matthieu De Mari" userId="dfb708c9-d8dc-439f-9a3b-c772bf4a311c" providerId="ADAL" clId="{0C574F24-0842-4510-AB61-4E12E986D5CF}" dt="2023-01-25T05:14:39.564" v="29255" actId="478"/>
          <ac:spMkLst>
            <pc:docMk/>
            <pc:sldMk cId="2222172378" sldId="514"/>
            <ac:spMk id="3" creationId="{69973FE9-2456-3189-E04A-C10B8A15BD47}"/>
          </ac:spMkLst>
        </pc:spChg>
        <pc:spChg chg="del">
          <ac:chgData name="Matthieu De Mari" userId="dfb708c9-d8dc-439f-9a3b-c772bf4a311c" providerId="ADAL" clId="{0C574F24-0842-4510-AB61-4E12E986D5CF}" dt="2023-01-25T05:14:40.598" v="29256" actId="478"/>
          <ac:spMkLst>
            <pc:docMk/>
            <pc:sldMk cId="2222172378" sldId="514"/>
            <ac:spMk id="4" creationId="{F6D4DB04-EDFA-E40F-AD1C-A30D9488A946}"/>
          </ac:spMkLst>
        </pc:spChg>
        <pc:picChg chg="add mod">
          <ac:chgData name="Matthieu De Mari" userId="dfb708c9-d8dc-439f-9a3b-c772bf4a311c" providerId="ADAL" clId="{0C574F24-0842-4510-AB61-4E12E986D5CF}" dt="2023-01-25T05:14:47.538" v="29260" actId="1076"/>
          <ac:picMkLst>
            <pc:docMk/>
            <pc:sldMk cId="2222172378" sldId="514"/>
            <ac:picMk id="6" creationId="{6D43926C-6B91-0C8F-E5E2-B1ABBCC4C27F}"/>
          </ac:picMkLst>
        </pc:picChg>
      </pc:sldChg>
      <pc:sldChg chg="add del">
        <pc:chgData name="Matthieu De Mari" userId="dfb708c9-d8dc-439f-9a3b-c772bf4a311c" providerId="ADAL" clId="{0C574F24-0842-4510-AB61-4E12E986D5CF}" dt="2023-01-25T07:50:24.375" v="34930" actId="4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pChg chg="mod ord">
          <ac:chgData name="Matthieu De Mari" userId="dfb708c9-d8dc-439f-9a3b-c772bf4a311c" providerId="ADAL" clId="{0C574F24-0842-4510-AB61-4E12E986D5CF}" dt="2023-01-24T18:10:21.747" v="19856" actId="700"/>
          <ac:spMkLst>
            <pc:docMk/>
            <pc:sldMk cId="105170546" sldId="516"/>
            <ac:spMk id="2" creationId="{B2D6E47F-EE41-14EC-57C7-619AC0EC550B}"/>
          </ac:spMkLst>
        </pc:spChg>
        <pc:spChg chg="mod ord">
          <ac:chgData name="Matthieu De Mari" userId="dfb708c9-d8dc-439f-9a3b-c772bf4a311c" providerId="ADAL" clId="{0C574F24-0842-4510-AB61-4E12E986D5CF}" dt="2023-01-24T18:16:10.621" v="20371" actId="20577"/>
          <ac:spMkLst>
            <pc:docMk/>
            <pc:sldMk cId="105170546" sldId="516"/>
            <ac:spMk id="3" creationId="{F9359CBB-2BA1-6409-CE17-97C6B596059A}"/>
          </ac:spMkLst>
        </pc:spChg>
        <pc:spChg chg="add mod ord">
          <ac:chgData name="Matthieu De Mari" userId="dfb708c9-d8dc-439f-9a3b-c772bf4a311c" providerId="ADAL" clId="{0C574F24-0842-4510-AB61-4E12E986D5CF}" dt="2023-01-24T18:15:47.796" v="20338" actId="20577"/>
          <ac:spMkLst>
            <pc:docMk/>
            <pc:sldMk cId="105170546" sldId="516"/>
            <ac:spMk id="4" creationId="{A9128ADB-0675-1D96-82EC-7D8A9E26F74A}"/>
          </ac:spMkLst>
        </pc:spChg>
      </pc:sldChg>
      <pc:sldChg chg="modSp add mod">
        <pc:chgData name="Matthieu De Mari" userId="dfb708c9-d8dc-439f-9a3b-c772bf4a311c" providerId="ADAL" clId="{0C574F24-0842-4510-AB61-4E12E986D5CF}" dt="2023-01-24T18:30:35.362" v="21692" actId="113"/>
        <pc:sldMkLst>
          <pc:docMk/>
          <pc:sldMk cId="1464669599" sldId="517"/>
        </pc:sldMkLst>
        <pc:spChg chg="mod">
          <ac:chgData name="Matthieu De Mari" userId="dfb708c9-d8dc-439f-9a3b-c772bf4a311c" providerId="ADAL" clId="{0C574F24-0842-4510-AB61-4E12E986D5CF}" dt="2023-01-24T18:30:35.362" v="21692" actId="113"/>
          <ac:spMkLst>
            <pc:docMk/>
            <pc:sldMk cId="1464669599" sldId="517"/>
            <ac:spMk id="3" creationId="{35995840-A9D9-479A-A34F-EA7DC229D38E}"/>
          </ac:spMkLst>
        </pc:spChg>
      </pc:sldChg>
      <pc:sldChg chg="modSp add mod">
        <pc:chgData name="Matthieu De Mari" userId="dfb708c9-d8dc-439f-9a3b-c772bf4a311c" providerId="ADAL" clId="{0C574F24-0842-4510-AB61-4E12E986D5CF}" dt="2023-01-24T18:33:55.125" v="22239" actId="20577"/>
        <pc:sldMkLst>
          <pc:docMk/>
          <pc:sldMk cId="3190584464" sldId="518"/>
        </pc:sldMkLst>
        <pc:spChg chg="mod">
          <ac:chgData name="Matthieu De Mari" userId="dfb708c9-d8dc-439f-9a3b-c772bf4a311c" providerId="ADAL" clId="{0C574F24-0842-4510-AB61-4E12E986D5CF}" dt="2023-01-24T18:33:55.125" v="22239" actId="20577"/>
          <ac:spMkLst>
            <pc:docMk/>
            <pc:sldMk cId="3190584464" sldId="518"/>
            <ac:spMk id="3" creationId="{35995840-A9D9-479A-A34F-EA7DC229D38E}"/>
          </ac:spMkLst>
        </pc:spChg>
      </pc:sldChg>
      <pc:sldChg chg="addSp delSp modSp add mod ord">
        <pc:chgData name="Matthieu De Mari" userId="dfb708c9-d8dc-439f-9a3b-c772bf4a311c" providerId="ADAL" clId="{0C574F24-0842-4510-AB61-4E12E986D5CF}" dt="2023-01-25T05:25:31.148" v="30389"/>
        <pc:sldMkLst>
          <pc:docMk/>
          <pc:sldMk cId="3542605904" sldId="519"/>
        </pc:sldMkLst>
        <pc:spChg chg="del">
          <ac:chgData name="Matthieu De Mari" userId="dfb708c9-d8dc-439f-9a3b-c772bf4a311c" providerId="ADAL" clId="{0C574F24-0842-4510-AB61-4E12E986D5CF}" dt="2023-01-25T05:24:41.691" v="30377" actId="478"/>
          <ac:spMkLst>
            <pc:docMk/>
            <pc:sldMk cId="3542605904" sldId="519"/>
            <ac:spMk id="2" creationId="{12C72D52-2944-1FD9-BF9E-4E28F0EDCF9F}"/>
          </ac:spMkLst>
        </pc:spChg>
        <pc:spChg chg="del">
          <ac:chgData name="Matthieu De Mari" userId="dfb708c9-d8dc-439f-9a3b-c772bf4a311c" providerId="ADAL" clId="{0C574F24-0842-4510-AB61-4E12E986D5CF}" dt="2023-01-25T05:24:42.776" v="30378" actId="478"/>
          <ac:spMkLst>
            <pc:docMk/>
            <pc:sldMk cId="3542605904" sldId="519"/>
            <ac:spMk id="3" creationId="{69973FE9-2456-3189-E04A-C10B8A15BD47}"/>
          </ac:spMkLst>
        </pc:spChg>
        <pc:spChg chg="del">
          <ac:chgData name="Matthieu De Mari" userId="dfb708c9-d8dc-439f-9a3b-c772bf4a311c" providerId="ADAL" clId="{0C574F24-0842-4510-AB61-4E12E986D5CF}" dt="2023-01-25T05:24:43.382" v="30379" actId="478"/>
          <ac:spMkLst>
            <pc:docMk/>
            <pc:sldMk cId="3542605904" sldId="519"/>
            <ac:spMk id="4" creationId="{F6D4DB04-EDFA-E40F-AD1C-A30D9488A946}"/>
          </ac:spMkLst>
        </pc:spChg>
        <pc:spChg chg="add mod">
          <ac:chgData name="Matthieu De Mari" userId="dfb708c9-d8dc-439f-9a3b-c772bf4a311c" providerId="ADAL" clId="{0C574F24-0842-4510-AB61-4E12E986D5CF}" dt="2023-01-25T05:24:48.736" v="30382"/>
          <ac:spMkLst>
            <pc:docMk/>
            <pc:sldMk cId="3542605904" sldId="519"/>
            <ac:spMk id="6" creationId="{71E37038-764C-E08B-C9DF-A2C602A7512C}"/>
          </ac:spMkLst>
        </pc:spChg>
        <pc:picChg chg="add mod">
          <ac:chgData name="Matthieu De Mari" userId="dfb708c9-d8dc-439f-9a3b-c772bf4a311c" providerId="ADAL" clId="{0C574F24-0842-4510-AB61-4E12E986D5CF}" dt="2023-01-25T05:24:54.226" v="30385" actId="1076"/>
          <ac:picMkLst>
            <pc:docMk/>
            <pc:sldMk cId="3542605904" sldId="519"/>
            <ac:picMk id="5" creationId="{8F4332CD-4029-25C5-BAAD-7B2AC3A2F2B5}"/>
          </ac:picMkLst>
        </pc:picChg>
      </pc:sldChg>
      <pc:sldChg chg="add del">
        <pc:chgData name="Matthieu De Mari" userId="dfb708c9-d8dc-439f-9a3b-c772bf4a311c" providerId="ADAL" clId="{0C574F24-0842-4510-AB61-4E12E986D5CF}" dt="2023-01-25T07:50:42.553" v="34933" actId="47"/>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picChg chg="add">
          <ac:chgData name="Matthieu De Mari" userId="dfb708c9-d8dc-439f-9a3b-c772bf4a311c" providerId="ADAL" clId="{0C574F24-0842-4510-AB61-4E12E986D5CF}" dt="2023-01-24T18:49:08.514" v="22645" actId="22"/>
          <ac:picMkLst>
            <pc:docMk/>
            <pc:sldMk cId="584692631" sldId="521"/>
            <ac:picMk id="6" creationId="{3BC4F682-033E-B20F-FF45-E910D6FD6442}"/>
          </ac:picMkLst>
        </pc:picChg>
      </pc:sldChg>
      <pc:sldChg chg="addSp delSp modSp add mod">
        <pc:chgData name="Matthieu De Mari" userId="dfb708c9-d8dc-439f-9a3b-c772bf4a311c" providerId="ADAL" clId="{0C574F24-0842-4510-AB61-4E12E986D5CF}" dt="2023-01-24T18:56:34.329" v="22893" actId="20577"/>
        <pc:sldMkLst>
          <pc:docMk/>
          <pc:sldMk cId="3754516330" sldId="522"/>
        </pc:sldMkLst>
        <pc:spChg chg="mod">
          <ac:chgData name="Matthieu De Mari" userId="dfb708c9-d8dc-439f-9a3b-c772bf4a311c" providerId="ADAL" clId="{0C574F24-0842-4510-AB61-4E12E986D5CF}" dt="2023-01-24T18:49:34.797" v="22660" actId="20577"/>
          <ac:spMkLst>
            <pc:docMk/>
            <pc:sldMk cId="3754516330" sldId="522"/>
            <ac:spMk id="2" creationId="{52FD168C-A8B7-FBE2-0183-8C332FD8F550}"/>
          </ac:spMkLst>
        </pc:spChg>
        <pc:spChg chg="mod">
          <ac:chgData name="Matthieu De Mari" userId="dfb708c9-d8dc-439f-9a3b-c772bf4a311c" providerId="ADAL" clId="{0C574F24-0842-4510-AB61-4E12E986D5CF}" dt="2023-01-24T18:55:44.963" v="22873" actId="27636"/>
          <ac:spMkLst>
            <pc:docMk/>
            <pc:sldMk cId="3754516330" sldId="522"/>
            <ac:spMk id="3" creationId="{917B4F07-EB70-8BF3-73A3-76EFC1C5820B}"/>
          </ac:spMkLst>
        </pc:spChg>
        <pc:spChg chg="mod">
          <ac:chgData name="Matthieu De Mari" userId="dfb708c9-d8dc-439f-9a3b-c772bf4a311c" providerId="ADAL" clId="{0C574F24-0842-4510-AB61-4E12E986D5CF}" dt="2023-01-24T18:56:34.329" v="22893" actId="20577"/>
          <ac:spMkLst>
            <pc:docMk/>
            <pc:sldMk cId="3754516330" sldId="522"/>
            <ac:spMk id="4" creationId="{224B6C00-CDCA-7753-FD92-73BE0C88AE10}"/>
          </ac:spMkLst>
        </pc:spChg>
        <pc:spChg chg="add del mod">
          <ac:chgData name="Matthieu De Mari" userId="dfb708c9-d8dc-439f-9a3b-c772bf4a311c" providerId="ADAL" clId="{0C574F24-0842-4510-AB61-4E12E986D5CF}" dt="2023-01-24T18:51:15.980" v="22744" actId="478"/>
          <ac:spMkLst>
            <pc:docMk/>
            <pc:sldMk cId="3754516330" sldId="522"/>
            <ac:spMk id="5" creationId="{B7C4BE72-CFFF-34C6-03E6-07D9501256DF}"/>
          </ac:spMkLst>
        </pc:spChg>
        <pc:spChg chg="add del mod">
          <ac:chgData name="Matthieu De Mari" userId="dfb708c9-d8dc-439f-9a3b-c772bf4a311c" providerId="ADAL" clId="{0C574F24-0842-4510-AB61-4E12E986D5CF}" dt="2023-01-24T18:51:04.962" v="22742"/>
          <ac:spMkLst>
            <pc:docMk/>
            <pc:sldMk cId="3754516330" sldId="522"/>
            <ac:spMk id="6" creationId="{C7A45A7D-616D-7A1F-F6F7-215BEE88609F}"/>
          </ac:spMkLst>
        </pc:spChg>
        <pc:spChg chg="add del">
          <ac:chgData name="Matthieu De Mari" userId="dfb708c9-d8dc-439f-9a3b-c772bf4a311c" providerId="ADAL" clId="{0C574F24-0842-4510-AB61-4E12E986D5CF}" dt="2023-01-24T18:52:23.503" v="22801"/>
          <ac:spMkLst>
            <pc:docMk/>
            <pc:sldMk cId="3754516330" sldId="522"/>
            <ac:spMk id="7" creationId="{FB56B228-5F04-AD29-09DB-7D661D98CFF8}"/>
          </ac:spMkLst>
        </pc:spChg>
      </pc:sldChg>
      <pc:sldChg chg="addSp delSp modSp add mod">
        <pc:chgData name="Matthieu De Mari" userId="dfb708c9-d8dc-439f-9a3b-c772bf4a311c" providerId="ADAL" clId="{0C574F24-0842-4510-AB61-4E12E986D5CF}" dt="2023-01-24T19:05:56.919" v="23048" actId="21"/>
        <pc:sldMkLst>
          <pc:docMk/>
          <pc:sldMk cId="2978828430" sldId="523"/>
        </pc:sldMkLst>
        <pc:picChg chg="add del">
          <ac:chgData name="Matthieu De Mari" userId="dfb708c9-d8dc-439f-9a3b-c772bf4a311c" providerId="ADAL" clId="{0C574F24-0842-4510-AB61-4E12E986D5CF}" dt="2023-01-24T18:57:14.064" v="22896" actId="478"/>
          <ac:picMkLst>
            <pc:docMk/>
            <pc:sldMk cId="2978828430" sldId="523"/>
            <ac:picMk id="6" creationId="{6DCC68F5-BE53-3AE2-B932-3AAD0992F3A3}"/>
          </ac:picMkLst>
        </pc:picChg>
        <pc:picChg chg="add">
          <ac:chgData name="Matthieu De Mari" userId="dfb708c9-d8dc-439f-9a3b-c772bf4a311c" providerId="ADAL" clId="{0C574F24-0842-4510-AB61-4E12E986D5CF}" dt="2023-01-24T18:57:23.214" v="22897" actId="22"/>
          <ac:picMkLst>
            <pc:docMk/>
            <pc:sldMk cId="2978828430" sldId="523"/>
            <ac:picMk id="8" creationId="{DD36D8E9-EC44-BBB5-12EC-8C34D43F16E5}"/>
          </ac:picMkLst>
        </pc:picChg>
        <pc:picChg chg="add del mod">
          <ac:chgData name="Matthieu De Mari" userId="dfb708c9-d8dc-439f-9a3b-c772bf4a311c" providerId="ADAL" clId="{0C574F24-0842-4510-AB61-4E12E986D5CF}" dt="2023-01-24T19:05:56.919" v="23048" actId="21"/>
          <ac:picMkLst>
            <pc:docMk/>
            <pc:sldMk cId="2978828430" sldId="523"/>
            <ac:picMk id="10" creationId="{1D741D2A-4C5F-B976-B31C-34EA7FC27E13}"/>
          </ac:picMkLst>
        </pc:picChg>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pChg chg="mod ord">
          <ac:chgData name="Matthieu De Mari" userId="dfb708c9-d8dc-439f-9a3b-c772bf4a311c" providerId="ADAL" clId="{0C574F24-0842-4510-AB61-4E12E986D5CF}" dt="2023-01-24T18:58:43.629" v="22908" actId="700"/>
          <ac:spMkLst>
            <pc:docMk/>
            <pc:sldMk cId="4292607168" sldId="524"/>
            <ac:spMk id="2" creationId="{52FD168C-A8B7-FBE2-0183-8C332FD8F550}"/>
          </ac:spMkLst>
        </pc:spChg>
        <pc:spChg chg="mod ord">
          <ac:chgData name="Matthieu De Mari" userId="dfb708c9-d8dc-439f-9a3b-c772bf4a311c" providerId="ADAL" clId="{0C574F24-0842-4510-AB61-4E12E986D5CF}" dt="2023-01-25T01:06:37.300" v="25289" actId="20577"/>
          <ac:spMkLst>
            <pc:docMk/>
            <pc:sldMk cId="4292607168" sldId="524"/>
            <ac:spMk id="3" creationId="{917B4F07-EB70-8BF3-73A3-76EFC1C5820B}"/>
          </ac:spMkLst>
        </pc:spChg>
        <pc:spChg chg="del mod ord">
          <ac:chgData name="Matthieu De Mari" userId="dfb708c9-d8dc-439f-9a3b-c772bf4a311c" providerId="ADAL" clId="{0C574F24-0842-4510-AB61-4E12E986D5CF}" dt="2023-01-24T18:58:48.641" v="22909" actId="478"/>
          <ac:spMkLst>
            <pc:docMk/>
            <pc:sldMk cId="4292607168" sldId="524"/>
            <ac:spMk id="4" creationId="{224B6C00-CDCA-7753-FD92-73BE0C88AE10}"/>
          </ac:spMkLst>
        </pc:spChg>
        <pc:spChg chg="add del">
          <ac:chgData name="Matthieu De Mari" userId="dfb708c9-d8dc-439f-9a3b-c772bf4a311c" providerId="ADAL" clId="{0C574F24-0842-4510-AB61-4E12E986D5CF}" dt="2023-01-24T18:57:53.573" v="22902"/>
          <ac:spMkLst>
            <pc:docMk/>
            <pc:sldMk cId="4292607168" sldId="524"/>
            <ac:spMk id="5" creationId="{A59F530A-8D39-0022-1489-FCD832C25582}"/>
          </ac:spMkLst>
        </pc:spChg>
        <pc:spChg chg="add del">
          <ac:chgData name="Matthieu De Mari" userId="dfb708c9-d8dc-439f-9a3b-c772bf4a311c" providerId="ADAL" clId="{0C574F24-0842-4510-AB61-4E12E986D5CF}" dt="2023-01-24T18:58:52.398" v="22911"/>
          <ac:spMkLst>
            <pc:docMk/>
            <pc:sldMk cId="4292607168" sldId="524"/>
            <ac:spMk id="6" creationId="{2EDB23A9-A687-44C6-9082-8FA7DC003CD4}"/>
          </ac:spMkLst>
        </pc:spChg>
      </pc:sldChg>
      <pc:sldChg chg="modSp add mod">
        <pc:chgData name="Matthieu De Mari" userId="dfb708c9-d8dc-439f-9a3b-c772bf4a311c" providerId="ADAL" clId="{0C574F24-0842-4510-AB61-4E12E986D5CF}" dt="2023-01-25T01:06:43.028" v="25290"/>
        <pc:sldMkLst>
          <pc:docMk/>
          <pc:sldMk cId="3319067538" sldId="525"/>
        </pc:sldMkLst>
        <pc:spChg chg="mod">
          <ac:chgData name="Matthieu De Mari" userId="dfb708c9-d8dc-439f-9a3b-c772bf4a311c" providerId="ADAL" clId="{0C574F24-0842-4510-AB61-4E12E986D5CF}" dt="2023-01-25T01:06:43.028" v="25290"/>
          <ac:spMkLst>
            <pc:docMk/>
            <pc:sldMk cId="3319067538" sldId="525"/>
            <ac:spMk id="3" creationId="{917B4F07-EB70-8BF3-73A3-76EFC1C5820B}"/>
          </ac:spMkLst>
        </pc:spChg>
      </pc:sldChg>
      <pc:sldChg chg="addSp add mod">
        <pc:chgData name="Matthieu De Mari" userId="dfb708c9-d8dc-439f-9a3b-c772bf4a311c" providerId="ADAL" clId="{0C574F24-0842-4510-AB61-4E12E986D5CF}" dt="2023-01-24T19:04:43.318" v="23016" actId="22"/>
        <pc:sldMkLst>
          <pc:docMk/>
          <pc:sldMk cId="1164017902" sldId="526"/>
        </pc:sldMkLst>
        <pc:picChg chg="add">
          <ac:chgData name="Matthieu De Mari" userId="dfb708c9-d8dc-439f-9a3b-c772bf4a311c" providerId="ADAL" clId="{0C574F24-0842-4510-AB61-4E12E986D5CF}" dt="2023-01-24T19:04:43.318" v="23016" actId="22"/>
          <ac:picMkLst>
            <pc:docMk/>
            <pc:sldMk cId="1164017902" sldId="526"/>
            <ac:picMk id="5" creationId="{FB6ECADF-0069-4F17-45C7-E8B70909DE67}"/>
          </ac:picMkLst>
        </pc:picChg>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pChg chg="mod ord">
          <ac:chgData name="Matthieu De Mari" userId="dfb708c9-d8dc-439f-9a3b-c772bf4a311c" providerId="ADAL" clId="{0C574F24-0842-4510-AB61-4E12E986D5CF}" dt="2023-01-24T19:09:10.037" v="23162" actId="700"/>
          <ac:spMkLst>
            <pc:docMk/>
            <pc:sldMk cId="3692904375" sldId="527"/>
            <ac:spMk id="2" creationId="{C6B675BF-18E0-B2E0-1950-BC4CC14926B8}"/>
          </ac:spMkLst>
        </pc:spChg>
        <pc:spChg chg="del mod ord">
          <ac:chgData name="Matthieu De Mari" userId="dfb708c9-d8dc-439f-9a3b-c772bf4a311c" providerId="ADAL" clId="{0C574F24-0842-4510-AB61-4E12E986D5CF}" dt="2023-01-24T19:05:13.792" v="23043" actId="700"/>
          <ac:spMkLst>
            <pc:docMk/>
            <pc:sldMk cId="3692904375" sldId="527"/>
            <ac:spMk id="3" creationId="{41FB04C0-6175-FDD2-0465-3BAA552D2E31}"/>
          </ac:spMkLst>
        </pc:spChg>
        <pc:spChg chg="del">
          <ac:chgData name="Matthieu De Mari" userId="dfb708c9-d8dc-439f-9a3b-c772bf4a311c" providerId="ADAL" clId="{0C574F24-0842-4510-AB61-4E12E986D5CF}" dt="2023-01-24T19:05:13.792" v="23043" actId="700"/>
          <ac:spMkLst>
            <pc:docMk/>
            <pc:sldMk cId="3692904375" sldId="527"/>
            <ac:spMk id="4" creationId="{E56C03AA-5CE4-2305-BA9B-F3EAF67542B7}"/>
          </ac:spMkLst>
        </pc:spChg>
        <pc:spChg chg="add mod ord">
          <ac:chgData name="Matthieu De Mari" userId="dfb708c9-d8dc-439f-9a3b-c772bf4a311c" providerId="ADAL" clId="{0C574F24-0842-4510-AB61-4E12E986D5CF}" dt="2023-01-24T19:17:04.028" v="23235" actId="20577"/>
          <ac:spMkLst>
            <pc:docMk/>
            <pc:sldMk cId="3692904375" sldId="527"/>
            <ac:spMk id="5" creationId="{C1F51DE3-B943-E325-81E1-3500067990A2}"/>
          </ac:spMkLst>
        </pc:spChg>
        <pc:spChg chg="add del mod ord">
          <ac:chgData name="Matthieu De Mari" userId="dfb708c9-d8dc-439f-9a3b-c772bf4a311c" providerId="ADAL" clId="{0C574F24-0842-4510-AB61-4E12E986D5CF}" dt="2023-01-24T19:09:10.037" v="23162" actId="700"/>
          <ac:spMkLst>
            <pc:docMk/>
            <pc:sldMk cId="3692904375" sldId="527"/>
            <ac:spMk id="6" creationId="{83ED4E15-DFE5-0489-AD57-D357D17B5C53}"/>
          </ac:spMkLst>
        </pc:spChg>
        <pc:picChg chg="add mod modCrop">
          <ac:chgData name="Matthieu De Mari" userId="dfb708c9-d8dc-439f-9a3b-c772bf4a311c" providerId="ADAL" clId="{0C574F24-0842-4510-AB61-4E12E986D5CF}" dt="2023-01-24T19:11:07.306" v="23182" actId="1076"/>
          <ac:picMkLst>
            <pc:docMk/>
            <pc:sldMk cId="3692904375" sldId="527"/>
            <ac:picMk id="8" creationId="{462D9BE8-32F5-DE08-00E2-03EC767B828E}"/>
          </ac:picMkLst>
        </pc:picChg>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pChg chg="del">
          <ac:chgData name="Matthieu De Mari" userId="dfb708c9-d8dc-439f-9a3b-c772bf4a311c" providerId="ADAL" clId="{0C574F24-0842-4510-AB61-4E12E986D5CF}" dt="2023-01-24T19:06:04.525" v="23050" actId="478"/>
          <ac:spMkLst>
            <pc:docMk/>
            <pc:sldMk cId="3778560088" sldId="528"/>
            <ac:spMk id="2" creationId="{123E7399-B308-6F79-30AD-3E92A09206DF}"/>
          </ac:spMkLst>
        </pc:spChg>
        <pc:spChg chg="del">
          <ac:chgData name="Matthieu De Mari" userId="dfb708c9-d8dc-439f-9a3b-c772bf4a311c" providerId="ADAL" clId="{0C574F24-0842-4510-AB61-4E12E986D5CF}" dt="2023-01-24T19:06:05.723" v="23051" actId="478"/>
          <ac:spMkLst>
            <pc:docMk/>
            <pc:sldMk cId="3778560088" sldId="528"/>
            <ac:spMk id="3" creationId="{3DF30AB2-F6B1-7630-DA4C-DBF9BE982F44}"/>
          </ac:spMkLst>
        </pc:spChg>
        <pc:spChg chg="del">
          <ac:chgData name="Matthieu De Mari" userId="dfb708c9-d8dc-439f-9a3b-c772bf4a311c" providerId="ADAL" clId="{0C574F24-0842-4510-AB61-4E12E986D5CF}" dt="2023-01-24T19:06:06.603" v="23052" actId="478"/>
          <ac:spMkLst>
            <pc:docMk/>
            <pc:sldMk cId="3778560088" sldId="528"/>
            <ac:spMk id="4" creationId="{37A8F131-D060-8B6B-1C05-27286994BEE6}"/>
          </ac:spMkLst>
        </pc:spChg>
        <pc:spChg chg="add del mod">
          <ac:chgData name="Matthieu De Mari" userId="dfb708c9-d8dc-439f-9a3b-c772bf4a311c" providerId="ADAL" clId="{0C574F24-0842-4510-AB61-4E12E986D5CF}" dt="2023-01-24T19:06:17.384" v="23056"/>
          <ac:spMkLst>
            <pc:docMk/>
            <pc:sldMk cId="3778560088" sldId="528"/>
            <ac:spMk id="6" creationId="{1D027F95-E97F-1F07-64F2-7742D2F4EB07}"/>
          </ac:spMkLst>
        </pc:spChg>
        <pc:spChg chg="add mod ord">
          <ac:chgData name="Matthieu De Mari" userId="dfb708c9-d8dc-439f-9a3b-c772bf4a311c" providerId="ADAL" clId="{0C574F24-0842-4510-AB61-4E12E986D5CF}" dt="2023-01-24T19:07:05.090" v="23071" actId="27636"/>
          <ac:spMkLst>
            <pc:docMk/>
            <pc:sldMk cId="3778560088" sldId="528"/>
            <ac:spMk id="7" creationId="{39F00384-78D5-1AE0-B237-9ABAFA9360EB}"/>
          </ac:spMkLst>
        </pc:spChg>
        <pc:spChg chg="add mod ord">
          <ac:chgData name="Matthieu De Mari" userId="dfb708c9-d8dc-439f-9a3b-c772bf4a311c" providerId="ADAL" clId="{0C574F24-0842-4510-AB61-4E12E986D5CF}" dt="2023-01-24T19:07:26.070" v="23087" actId="20577"/>
          <ac:spMkLst>
            <pc:docMk/>
            <pc:sldMk cId="3778560088" sldId="528"/>
            <ac:spMk id="8" creationId="{F3C4DE6B-4A9F-D64A-C223-8B019D32EB21}"/>
          </ac:spMkLst>
        </pc:spChg>
        <pc:spChg chg="add del mod ord">
          <ac:chgData name="Matthieu De Mari" userId="dfb708c9-d8dc-439f-9a3b-c772bf4a311c" providerId="ADAL" clId="{0C574F24-0842-4510-AB61-4E12E986D5CF}" dt="2023-01-24T19:07:01.435" v="23067"/>
          <ac:spMkLst>
            <pc:docMk/>
            <pc:sldMk cId="3778560088" sldId="528"/>
            <ac:spMk id="9" creationId="{61566626-97E8-3F53-54A9-CCF4C11E3F39}"/>
          </ac:spMkLst>
        </pc:spChg>
        <pc:spChg chg="add mod">
          <ac:chgData name="Matthieu De Mari" userId="dfb708c9-d8dc-439f-9a3b-c772bf4a311c" providerId="ADAL" clId="{0C574F24-0842-4510-AB61-4E12E986D5CF}" dt="2023-01-24T19:07:19.385" v="23079" actId="20577"/>
          <ac:spMkLst>
            <pc:docMk/>
            <pc:sldMk cId="3778560088" sldId="528"/>
            <ac:spMk id="10" creationId="{3BA0C3D1-A680-1DB7-4CCD-05880333B6A9}"/>
          </ac:spMkLst>
        </pc:spChg>
        <pc:picChg chg="add mod">
          <ac:chgData name="Matthieu De Mari" userId="dfb708c9-d8dc-439f-9a3b-c772bf4a311c" providerId="ADAL" clId="{0C574F24-0842-4510-AB61-4E12E986D5CF}" dt="2023-01-24T19:06:46.683" v="23064" actId="1076"/>
          <ac:picMkLst>
            <pc:docMk/>
            <pc:sldMk cId="3778560088" sldId="528"/>
            <ac:picMk id="5" creationId="{C2F34AEC-3EA6-219D-81A7-B9BD2E7E11BC}"/>
          </ac:picMkLst>
        </pc:picChg>
      </pc:sldChg>
      <pc:sldChg chg="addSp delSp add mod">
        <pc:chgData name="Matthieu De Mari" userId="dfb708c9-d8dc-439f-9a3b-c772bf4a311c" providerId="ADAL" clId="{0C574F24-0842-4510-AB61-4E12E986D5CF}" dt="2023-01-24T19:17:51.315" v="23238" actId="22"/>
        <pc:sldMkLst>
          <pc:docMk/>
          <pc:sldMk cId="6782498" sldId="529"/>
        </pc:sldMkLst>
        <pc:picChg chg="add">
          <ac:chgData name="Matthieu De Mari" userId="dfb708c9-d8dc-439f-9a3b-c772bf4a311c" providerId="ADAL" clId="{0C574F24-0842-4510-AB61-4E12E986D5CF}" dt="2023-01-24T19:17:51.315" v="23238" actId="22"/>
          <ac:picMkLst>
            <pc:docMk/>
            <pc:sldMk cId="6782498" sldId="529"/>
            <ac:picMk id="3" creationId="{582AB20D-0335-B6C3-3E8A-E1852D3E4F6B}"/>
          </ac:picMkLst>
        </pc:picChg>
        <pc:picChg chg="del">
          <ac:chgData name="Matthieu De Mari" userId="dfb708c9-d8dc-439f-9a3b-c772bf4a311c" providerId="ADAL" clId="{0C574F24-0842-4510-AB61-4E12E986D5CF}" dt="2023-01-24T19:17:50.904" v="23237" actId="478"/>
          <ac:picMkLst>
            <pc:docMk/>
            <pc:sldMk cId="6782498" sldId="529"/>
            <ac:picMk id="6" creationId="{5A518E48-BC81-EFDD-B44D-EDB8E1C22C60}"/>
          </ac:picMkLst>
        </pc:picChg>
      </pc:sldChg>
      <pc:sldChg chg="modSp new mod">
        <pc:chgData name="Matthieu De Mari" userId="dfb708c9-d8dc-439f-9a3b-c772bf4a311c" providerId="ADAL" clId="{0C574F24-0842-4510-AB61-4E12E986D5CF}" dt="2023-01-25T00:52:44.798" v="24460"/>
        <pc:sldMkLst>
          <pc:docMk/>
          <pc:sldMk cId="4186882371" sldId="530"/>
        </pc:sldMkLst>
        <pc:spChg chg="mod">
          <ac:chgData name="Matthieu De Mari" userId="dfb708c9-d8dc-439f-9a3b-c772bf4a311c" providerId="ADAL" clId="{0C574F24-0842-4510-AB61-4E12E986D5CF}" dt="2023-01-25T00:35:10.128" v="23312" actId="20577"/>
          <ac:spMkLst>
            <pc:docMk/>
            <pc:sldMk cId="4186882371" sldId="530"/>
            <ac:spMk id="2" creationId="{D1111D84-49CF-5C63-413C-4F8FC4B27F8A}"/>
          </ac:spMkLst>
        </pc:spChg>
        <pc:spChg chg="mod">
          <ac:chgData name="Matthieu De Mari" userId="dfb708c9-d8dc-439f-9a3b-c772bf4a311c" providerId="ADAL" clId="{0C574F24-0842-4510-AB61-4E12E986D5CF}" dt="2023-01-25T00:52:30.566" v="24456" actId="20577"/>
          <ac:spMkLst>
            <pc:docMk/>
            <pc:sldMk cId="4186882371" sldId="530"/>
            <ac:spMk id="3" creationId="{F8B913BE-9D0F-C6F5-D2AA-F7829400A0CA}"/>
          </ac:spMkLst>
        </pc:spChg>
        <pc:spChg chg="mod">
          <ac:chgData name="Matthieu De Mari" userId="dfb708c9-d8dc-439f-9a3b-c772bf4a311c" providerId="ADAL" clId="{0C574F24-0842-4510-AB61-4E12E986D5CF}" dt="2023-01-25T00:52:44.798" v="24460"/>
          <ac:spMkLst>
            <pc:docMk/>
            <pc:sldMk cId="4186882371" sldId="530"/>
            <ac:spMk id="4" creationId="{4CF294D0-D63F-64BD-C8CA-F086C4E339BC}"/>
          </ac:spMkLst>
        </pc:spChg>
      </pc:sldChg>
      <pc:sldChg chg="modSp add mod">
        <pc:chgData name="Matthieu De Mari" userId="dfb708c9-d8dc-439f-9a3b-c772bf4a311c" providerId="ADAL" clId="{0C574F24-0842-4510-AB61-4E12E986D5CF}" dt="2023-01-25T00:53:19.667" v="24488"/>
        <pc:sldMkLst>
          <pc:docMk/>
          <pc:sldMk cId="2928774359" sldId="531"/>
        </pc:sldMkLst>
        <pc:spChg chg="mod">
          <ac:chgData name="Matthieu De Mari" userId="dfb708c9-d8dc-439f-9a3b-c772bf4a311c" providerId="ADAL" clId="{0C574F24-0842-4510-AB61-4E12E986D5CF}" dt="2023-01-25T00:53:00.592" v="24473" actId="27636"/>
          <ac:spMkLst>
            <pc:docMk/>
            <pc:sldMk cId="2928774359" sldId="531"/>
            <ac:spMk id="3" creationId="{F8B913BE-9D0F-C6F5-D2AA-F7829400A0CA}"/>
          </ac:spMkLst>
        </pc:spChg>
        <pc:spChg chg="mod">
          <ac:chgData name="Matthieu De Mari" userId="dfb708c9-d8dc-439f-9a3b-c772bf4a311c" providerId="ADAL" clId="{0C574F24-0842-4510-AB61-4E12E986D5CF}" dt="2023-01-25T00:53:19.667" v="24488"/>
          <ac:spMkLst>
            <pc:docMk/>
            <pc:sldMk cId="2928774359" sldId="531"/>
            <ac:spMk id="4" creationId="{4CF294D0-D63F-64BD-C8CA-F086C4E339BC}"/>
          </ac:spMkLst>
        </pc:spChg>
      </pc:sldChg>
      <pc:sldChg chg="delSp modSp add mod modClrScheme chgLayout">
        <pc:chgData name="Matthieu De Mari" userId="dfb708c9-d8dc-439f-9a3b-c772bf4a311c" providerId="ADAL" clId="{0C574F24-0842-4510-AB61-4E12E986D5CF}" dt="2023-01-25T05:02:19.122" v="28924" actId="114"/>
        <pc:sldMkLst>
          <pc:docMk/>
          <pc:sldMk cId="1791705232" sldId="532"/>
        </pc:sldMkLst>
        <pc:spChg chg="mod ord">
          <ac:chgData name="Matthieu De Mari" userId="dfb708c9-d8dc-439f-9a3b-c772bf4a311c" providerId="ADAL" clId="{0C574F24-0842-4510-AB61-4E12E986D5CF}" dt="2023-01-25T00:47:10.483" v="23948" actId="700"/>
          <ac:spMkLst>
            <pc:docMk/>
            <pc:sldMk cId="1791705232" sldId="532"/>
            <ac:spMk id="2" creationId="{D1111D84-49CF-5C63-413C-4F8FC4B27F8A}"/>
          </ac:spMkLst>
        </pc:spChg>
        <pc:spChg chg="mod ord">
          <ac:chgData name="Matthieu De Mari" userId="dfb708c9-d8dc-439f-9a3b-c772bf4a311c" providerId="ADAL" clId="{0C574F24-0842-4510-AB61-4E12E986D5CF}" dt="2023-01-25T05:02:19.122" v="28924" actId="114"/>
          <ac:spMkLst>
            <pc:docMk/>
            <pc:sldMk cId="1791705232" sldId="532"/>
            <ac:spMk id="3" creationId="{F8B913BE-9D0F-C6F5-D2AA-F7829400A0CA}"/>
          </ac:spMkLst>
        </pc:spChg>
        <pc:spChg chg="del mod ord">
          <ac:chgData name="Matthieu De Mari" userId="dfb708c9-d8dc-439f-9a3b-c772bf4a311c" providerId="ADAL" clId="{0C574F24-0842-4510-AB61-4E12E986D5CF}" dt="2023-01-25T00:47:13.213" v="23949" actId="478"/>
          <ac:spMkLst>
            <pc:docMk/>
            <pc:sldMk cId="1791705232" sldId="532"/>
            <ac:spMk id="4" creationId="{4CF294D0-D63F-64BD-C8CA-F086C4E339BC}"/>
          </ac:spMkLst>
        </pc:spChg>
      </pc:sldChg>
      <pc:sldChg chg="modSp add mod">
        <pc:chgData name="Matthieu De Mari" userId="dfb708c9-d8dc-439f-9a3b-c772bf4a311c" providerId="ADAL" clId="{0C574F24-0842-4510-AB61-4E12E986D5CF}" dt="2023-01-25T00:55:10.663" v="24527" actId="113"/>
        <pc:sldMkLst>
          <pc:docMk/>
          <pc:sldMk cId="2153130604" sldId="533"/>
        </pc:sldMkLst>
        <pc:spChg chg="mod">
          <ac:chgData name="Matthieu De Mari" userId="dfb708c9-d8dc-439f-9a3b-c772bf4a311c" providerId="ADAL" clId="{0C574F24-0842-4510-AB61-4E12E986D5CF}" dt="2023-01-25T00:55:10.663" v="24527" actId="113"/>
          <ac:spMkLst>
            <pc:docMk/>
            <pc:sldMk cId="2153130604" sldId="533"/>
            <ac:spMk id="3" creationId="{F8B913BE-9D0F-C6F5-D2AA-F7829400A0CA}"/>
          </ac:spMkLst>
        </pc:spChg>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pChg chg="mod ord">
          <ac:chgData name="Matthieu De Mari" userId="dfb708c9-d8dc-439f-9a3b-c772bf4a311c" providerId="ADAL" clId="{0C574F24-0842-4510-AB61-4E12E986D5CF}" dt="2023-01-25T01:00:04.292" v="24650" actId="700"/>
          <ac:spMkLst>
            <pc:docMk/>
            <pc:sldMk cId="434677060" sldId="534"/>
            <ac:spMk id="2" creationId="{CA62C214-EC19-770C-7653-ED041921B2C8}"/>
          </ac:spMkLst>
        </pc:spChg>
        <pc:spChg chg="del mod ord">
          <ac:chgData name="Matthieu De Mari" userId="dfb708c9-d8dc-439f-9a3b-c772bf4a311c" providerId="ADAL" clId="{0C574F24-0842-4510-AB61-4E12E986D5CF}" dt="2023-01-25T01:00:04.292" v="24650" actId="700"/>
          <ac:spMkLst>
            <pc:docMk/>
            <pc:sldMk cId="434677060" sldId="534"/>
            <ac:spMk id="3" creationId="{AB63A33E-2513-4948-EDBF-F60AA3B8A3A3}"/>
          </ac:spMkLst>
        </pc:spChg>
        <pc:spChg chg="add mod ord">
          <ac:chgData name="Matthieu De Mari" userId="dfb708c9-d8dc-439f-9a3b-c772bf4a311c" providerId="ADAL" clId="{0C574F24-0842-4510-AB61-4E12E986D5CF}" dt="2023-01-25T01:04:56.593" v="25179" actId="27636"/>
          <ac:spMkLst>
            <pc:docMk/>
            <pc:sldMk cId="434677060" sldId="534"/>
            <ac:spMk id="4" creationId="{657F3A6F-958B-7334-0196-4CE158CF83B0}"/>
          </ac:spMkLst>
        </pc:spChg>
        <pc:spChg chg="add mod ord">
          <ac:chgData name="Matthieu De Mari" userId="dfb708c9-d8dc-439f-9a3b-c772bf4a311c" providerId="ADAL" clId="{0C574F24-0842-4510-AB61-4E12E986D5CF}" dt="2023-01-25T01:05:00.923" v="25184" actId="20577"/>
          <ac:spMkLst>
            <pc:docMk/>
            <pc:sldMk cId="434677060" sldId="534"/>
            <ac:spMk id="5" creationId="{6D84BCCB-A835-F94C-CAC7-2175BFC0AEB5}"/>
          </ac:spMkLst>
        </pc:spChg>
      </pc:sldChg>
      <pc:sldChg chg="addSp modSp new mod">
        <pc:chgData name="Matthieu De Mari" userId="dfb708c9-d8dc-439f-9a3b-c772bf4a311c" providerId="ADAL" clId="{0C574F24-0842-4510-AB61-4E12E986D5CF}" dt="2023-01-25T01:13:45.576" v="25457" actId="14100"/>
        <pc:sldMkLst>
          <pc:docMk/>
          <pc:sldMk cId="3324878099" sldId="535"/>
        </pc:sldMkLst>
        <pc:spChg chg="mod">
          <ac:chgData name="Matthieu De Mari" userId="dfb708c9-d8dc-439f-9a3b-c772bf4a311c" providerId="ADAL" clId="{0C574F24-0842-4510-AB61-4E12E986D5CF}" dt="2023-01-25T01:12:00.817" v="25328" actId="20577"/>
          <ac:spMkLst>
            <pc:docMk/>
            <pc:sldMk cId="3324878099" sldId="535"/>
            <ac:spMk id="2" creationId="{FA9B43E8-C8C4-F8C3-1E75-4519A4290B07}"/>
          </ac:spMkLst>
        </pc:spChg>
        <pc:spChg chg="mod">
          <ac:chgData name="Matthieu De Mari" userId="dfb708c9-d8dc-439f-9a3b-c772bf4a311c" providerId="ADAL" clId="{0C574F24-0842-4510-AB61-4E12E986D5CF}" dt="2023-01-25T01:12:59.103" v="25407" actId="27636"/>
          <ac:spMkLst>
            <pc:docMk/>
            <pc:sldMk cId="3324878099" sldId="535"/>
            <ac:spMk id="3" creationId="{B1D3FAE8-6053-E8B4-7FB0-067642DE26EA}"/>
          </ac:spMkLst>
        </pc:spChg>
        <pc:spChg chg="mod">
          <ac:chgData name="Matthieu De Mari" userId="dfb708c9-d8dc-439f-9a3b-c772bf4a311c" providerId="ADAL" clId="{0C574F24-0842-4510-AB61-4E12E986D5CF}" dt="2023-01-25T01:13:14.238" v="25453" actId="20577"/>
          <ac:spMkLst>
            <pc:docMk/>
            <pc:sldMk cId="3324878099" sldId="535"/>
            <ac:spMk id="4" creationId="{40324566-E487-2B5B-FECF-1378D31B1169}"/>
          </ac:spMkLst>
        </pc:spChg>
        <pc:picChg chg="add mod">
          <ac:chgData name="Matthieu De Mari" userId="dfb708c9-d8dc-439f-9a3b-c772bf4a311c" providerId="ADAL" clId="{0C574F24-0842-4510-AB61-4E12E986D5CF}" dt="2023-01-25T01:13:45.576" v="25457" actId="14100"/>
          <ac:picMkLst>
            <pc:docMk/>
            <pc:sldMk cId="3324878099" sldId="535"/>
            <ac:picMk id="6" creationId="{8637A199-484C-F8D7-4F43-7CDAD502052F}"/>
          </ac:picMkLst>
        </pc:picChg>
      </pc:sldChg>
      <pc:sldChg chg="addSp delSp modSp add mod">
        <pc:chgData name="Matthieu De Mari" userId="dfb708c9-d8dc-439f-9a3b-c772bf4a311c" providerId="ADAL" clId="{0C574F24-0842-4510-AB61-4E12E986D5CF}" dt="2023-01-25T01:15:28.567" v="25744" actId="313"/>
        <pc:sldMkLst>
          <pc:docMk/>
          <pc:sldMk cId="1038226095" sldId="536"/>
        </pc:sldMkLst>
        <pc:spChg chg="mod">
          <ac:chgData name="Matthieu De Mari" userId="dfb708c9-d8dc-439f-9a3b-c772bf4a311c" providerId="ADAL" clId="{0C574F24-0842-4510-AB61-4E12E986D5CF}" dt="2023-01-25T01:15:28.567" v="25744" actId="313"/>
          <ac:spMkLst>
            <pc:docMk/>
            <pc:sldMk cId="1038226095" sldId="536"/>
            <ac:spMk id="4" creationId="{40324566-E487-2B5B-FECF-1378D31B1169}"/>
          </ac:spMkLst>
        </pc:spChg>
        <pc:picChg chg="del">
          <ac:chgData name="Matthieu De Mari" userId="dfb708c9-d8dc-439f-9a3b-c772bf4a311c" providerId="ADAL" clId="{0C574F24-0842-4510-AB61-4E12E986D5CF}" dt="2023-01-25T01:13:57.006" v="25459" actId="478"/>
          <ac:picMkLst>
            <pc:docMk/>
            <pc:sldMk cId="1038226095" sldId="536"/>
            <ac:picMk id="6" creationId="{8637A199-484C-F8D7-4F43-7CDAD502052F}"/>
          </ac:picMkLst>
        </pc:picChg>
        <pc:picChg chg="add mod">
          <ac:chgData name="Matthieu De Mari" userId="dfb708c9-d8dc-439f-9a3b-c772bf4a311c" providerId="ADAL" clId="{0C574F24-0842-4510-AB61-4E12E986D5CF}" dt="2023-01-25T01:15:09.939" v="25675" actId="1036"/>
          <ac:picMkLst>
            <pc:docMk/>
            <pc:sldMk cId="1038226095" sldId="536"/>
            <ac:picMk id="7" creationId="{99B96E18-05C3-8C71-06D4-804545AA8B80}"/>
          </ac:picMkLst>
        </pc:picChg>
      </pc:sldChg>
      <pc:sldChg chg="modSp new del mod">
        <pc:chgData name="Matthieu De Mari" userId="dfb708c9-d8dc-439f-9a3b-c772bf4a311c" providerId="ADAL" clId="{0C574F24-0842-4510-AB61-4E12E986D5CF}" dt="2023-01-25T01:24:10.906" v="26323" actId="47"/>
        <pc:sldMkLst>
          <pc:docMk/>
          <pc:sldMk cId="2137310885" sldId="537"/>
        </pc:sldMkLst>
        <pc:spChg chg="mod">
          <ac:chgData name="Matthieu De Mari" userId="dfb708c9-d8dc-439f-9a3b-c772bf4a311c" providerId="ADAL" clId="{0C574F24-0842-4510-AB61-4E12E986D5CF}" dt="2023-01-25T01:16:11.156" v="25790" actId="20577"/>
          <ac:spMkLst>
            <pc:docMk/>
            <pc:sldMk cId="2137310885" sldId="537"/>
            <ac:spMk id="2" creationId="{DC94049E-BB7F-3F3A-0B12-078E7FBE8919}"/>
          </ac:spMkLst>
        </pc:spChg>
        <pc:spChg chg="mod">
          <ac:chgData name="Matthieu De Mari" userId="dfb708c9-d8dc-439f-9a3b-c772bf4a311c" providerId="ADAL" clId="{0C574F24-0842-4510-AB61-4E12E986D5CF}" dt="2023-01-25T01:23:08.272" v="26303" actId="21"/>
          <ac:spMkLst>
            <pc:docMk/>
            <pc:sldMk cId="2137310885" sldId="537"/>
            <ac:spMk id="3" creationId="{546D2DE9-7096-79A2-190F-2A03A0ED8072}"/>
          </ac:spMkLst>
        </pc:spChg>
        <pc:spChg chg="mod">
          <ac:chgData name="Matthieu De Mari" userId="dfb708c9-d8dc-439f-9a3b-c772bf4a311c" providerId="ADAL" clId="{0C574F24-0842-4510-AB61-4E12E986D5CF}" dt="2023-01-25T01:23:17.429" v="26309" actId="27636"/>
          <ac:spMkLst>
            <pc:docMk/>
            <pc:sldMk cId="2137310885" sldId="537"/>
            <ac:spMk id="4" creationId="{C493B871-8697-50CC-250A-24B808241DA0}"/>
          </ac:spMkLst>
        </pc:spChg>
      </pc:sldChg>
      <pc:sldChg chg="modSp add mod">
        <pc:chgData name="Matthieu De Mari" userId="dfb708c9-d8dc-439f-9a3b-c772bf4a311c" providerId="ADAL" clId="{0C574F24-0842-4510-AB61-4E12E986D5CF}" dt="2023-01-25T01:24:30.404" v="26343" actId="113"/>
        <pc:sldMkLst>
          <pc:docMk/>
          <pc:sldMk cId="453944168" sldId="538"/>
        </pc:sldMkLst>
        <pc:spChg chg="mod">
          <ac:chgData name="Matthieu De Mari" userId="dfb708c9-d8dc-439f-9a3b-c772bf4a311c" providerId="ADAL" clId="{0C574F24-0842-4510-AB61-4E12E986D5CF}" dt="2023-01-25T01:24:24.927" v="26342" actId="20577"/>
          <ac:spMkLst>
            <pc:docMk/>
            <pc:sldMk cId="453944168" sldId="538"/>
            <ac:spMk id="3" creationId="{546D2DE9-7096-79A2-190F-2A03A0ED8072}"/>
          </ac:spMkLst>
        </pc:spChg>
        <pc:spChg chg="mod">
          <ac:chgData name="Matthieu De Mari" userId="dfb708c9-d8dc-439f-9a3b-c772bf4a311c" providerId="ADAL" clId="{0C574F24-0842-4510-AB61-4E12E986D5CF}" dt="2023-01-25T01:24:30.404" v="26343" actId="113"/>
          <ac:spMkLst>
            <pc:docMk/>
            <pc:sldMk cId="453944168" sldId="538"/>
            <ac:spMk id="4" creationId="{C493B871-8697-50CC-250A-24B808241DA0}"/>
          </ac:spMkLst>
        </pc:spChg>
      </pc:sldChg>
      <pc:sldChg chg="modSp add">
        <pc:chgData name="Matthieu De Mari" userId="dfb708c9-d8dc-439f-9a3b-c772bf4a311c" providerId="ADAL" clId="{0C574F24-0842-4510-AB61-4E12E986D5CF}" dt="2023-01-25T01:25:09.294" v="26356" actId="114"/>
        <pc:sldMkLst>
          <pc:docMk/>
          <pc:sldMk cId="545763732" sldId="539"/>
        </pc:sldMkLst>
        <pc:spChg chg="mod">
          <ac:chgData name="Matthieu De Mari" userId="dfb708c9-d8dc-439f-9a3b-c772bf4a311c" providerId="ADAL" clId="{0C574F24-0842-4510-AB61-4E12E986D5CF}" dt="2023-01-25T01:25:09.294" v="26356" actId="114"/>
          <ac:spMkLst>
            <pc:docMk/>
            <pc:sldMk cId="545763732" sldId="539"/>
            <ac:spMk id="3" creationId="{546D2DE9-7096-79A2-190F-2A03A0ED8072}"/>
          </ac:spMkLst>
        </pc:spChg>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pChg chg="del">
          <ac:chgData name="Matthieu De Mari" userId="dfb708c9-d8dc-439f-9a3b-c772bf4a311c" providerId="ADAL" clId="{0C574F24-0842-4510-AB61-4E12E986D5CF}" dt="2023-01-25T01:25:49.870" v="26358" actId="700"/>
          <ac:spMkLst>
            <pc:docMk/>
            <pc:sldMk cId="3203638510" sldId="540"/>
            <ac:spMk id="2" creationId="{F070F427-B910-D328-F24A-1B87AAC21320}"/>
          </ac:spMkLst>
        </pc:spChg>
        <pc:spChg chg="del">
          <ac:chgData name="Matthieu De Mari" userId="dfb708c9-d8dc-439f-9a3b-c772bf4a311c" providerId="ADAL" clId="{0C574F24-0842-4510-AB61-4E12E986D5CF}" dt="2023-01-25T01:25:49.870" v="26358" actId="700"/>
          <ac:spMkLst>
            <pc:docMk/>
            <pc:sldMk cId="3203638510" sldId="540"/>
            <ac:spMk id="3" creationId="{B505F9C4-45DA-6E3F-D2AF-00E80120A3FC}"/>
          </ac:spMkLst>
        </pc:spChg>
        <pc:spChg chg="del">
          <ac:chgData name="Matthieu De Mari" userId="dfb708c9-d8dc-439f-9a3b-c772bf4a311c" providerId="ADAL" clId="{0C574F24-0842-4510-AB61-4E12E986D5CF}" dt="2023-01-25T01:25:49.870" v="26358" actId="700"/>
          <ac:spMkLst>
            <pc:docMk/>
            <pc:sldMk cId="3203638510" sldId="540"/>
            <ac:spMk id="4" creationId="{BE4E15DA-81EE-0304-BEEF-D94D2E13AE33}"/>
          </ac:spMkLst>
        </pc:spChg>
        <pc:spChg chg="add del mod">
          <ac:chgData name="Matthieu De Mari" userId="dfb708c9-d8dc-439f-9a3b-c772bf4a311c" providerId="ADAL" clId="{0C574F24-0842-4510-AB61-4E12E986D5CF}" dt="2023-01-25T01:27:36.899" v="26478" actId="478"/>
          <ac:spMkLst>
            <pc:docMk/>
            <pc:sldMk cId="3203638510" sldId="540"/>
            <ac:spMk id="7" creationId="{93036521-67FD-F1E0-CC0B-C60D8281ACD3}"/>
          </ac:spMkLst>
        </pc:spChg>
        <pc:spChg chg="add del mod ord">
          <ac:chgData name="Matthieu De Mari" userId="dfb708c9-d8dc-439f-9a3b-c772bf4a311c" providerId="ADAL" clId="{0C574F24-0842-4510-AB61-4E12E986D5CF}" dt="2023-01-25T01:27:35.449" v="26477" actId="478"/>
          <ac:spMkLst>
            <pc:docMk/>
            <pc:sldMk cId="3203638510" sldId="540"/>
            <ac:spMk id="8" creationId="{62741B72-881E-37DC-6695-DAA98761392F}"/>
          </ac:spMkLst>
        </pc:spChg>
        <pc:spChg chg="add mod ord">
          <ac:chgData name="Matthieu De Mari" userId="dfb708c9-d8dc-439f-9a3b-c772bf4a311c" providerId="ADAL" clId="{0C574F24-0842-4510-AB61-4E12E986D5CF}" dt="2023-01-25T01:27:48.883" v="26482" actId="5793"/>
          <ac:spMkLst>
            <pc:docMk/>
            <pc:sldMk cId="3203638510" sldId="540"/>
            <ac:spMk id="9" creationId="{A0E38244-EB1E-8A30-C5C5-0F231BA5FB45}"/>
          </ac:spMkLst>
        </pc:spChg>
        <pc:spChg chg="add del mod">
          <ac:chgData name="Matthieu De Mari" userId="dfb708c9-d8dc-439f-9a3b-c772bf4a311c" providerId="ADAL" clId="{0C574F24-0842-4510-AB61-4E12E986D5CF}" dt="2023-01-25T01:27:41.987" v="26479"/>
          <ac:spMkLst>
            <pc:docMk/>
            <pc:sldMk cId="3203638510" sldId="540"/>
            <ac:spMk id="10" creationId="{8206AC19-0791-E12B-FEFB-DD0F338BD441}"/>
          </ac:spMkLst>
        </pc:spChg>
        <pc:spChg chg="add mod">
          <ac:chgData name="Matthieu De Mari" userId="dfb708c9-d8dc-439f-9a3b-c772bf4a311c" providerId="ADAL" clId="{0C574F24-0842-4510-AB61-4E12E986D5CF}" dt="2023-01-25T01:27:44.622" v="26481" actId="20577"/>
          <ac:spMkLst>
            <pc:docMk/>
            <pc:sldMk cId="3203638510" sldId="540"/>
            <ac:spMk id="11" creationId="{A9FC289B-2D3B-1B18-DC78-0A0676C72725}"/>
          </ac:spMkLst>
        </pc:spChg>
        <pc:picChg chg="add mod">
          <ac:chgData name="Matthieu De Mari" userId="dfb708c9-d8dc-439f-9a3b-c772bf4a311c" providerId="ADAL" clId="{0C574F24-0842-4510-AB61-4E12E986D5CF}" dt="2023-01-25T01:27:54.045" v="26507" actId="1036"/>
          <ac:picMkLst>
            <pc:docMk/>
            <pc:sldMk cId="3203638510" sldId="540"/>
            <ac:picMk id="6" creationId="{0E748C61-EF21-6D5A-66A2-9B706C1F622D}"/>
          </ac:picMkLst>
        </pc:picChg>
      </pc:sldChg>
      <pc:sldChg chg="addSp delSp new mod">
        <pc:chgData name="Matthieu De Mari" userId="dfb708c9-d8dc-439f-9a3b-c772bf4a311c" providerId="ADAL" clId="{0C574F24-0842-4510-AB61-4E12E986D5CF}" dt="2023-01-25T01:27:18.023" v="26472" actId="22"/>
        <pc:sldMkLst>
          <pc:docMk/>
          <pc:sldMk cId="979270256" sldId="541"/>
        </pc:sldMkLst>
        <pc:spChg chg="del">
          <ac:chgData name="Matthieu De Mari" userId="dfb708c9-d8dc-439f-9a3b-c772bf4a311c" providerId="ADAL" clId="{0C574F24-0842-4510-AB61-4E12E986D5CF}" dt="2023-01-25T01:27:17.252" v="26471" actId="478"/>
          <ac:spMkLst>
            <pc:docMk/>
            <pc:sldMk cId="979270256" sldId="541"/>
            <ac:spMk id="2" creationId="{BBF31B15-064C-2D2E-74CE-09D7E9F50F6D}"/>
          </ac:spMkLst>
        </pc:spChg>
        <pc:spChg chg="del">
          <ac:chgData name="Matthieu De Mari" userId="dfb708c9-d8dc-439f-9a3b-c772bf4a311c" providerId="ADAL" clId="{0C574F24-0842-4510-AB61-4E12E986D5CF}" dt="2023-01-25T01:27:16.033" v="26470" actId="478"/>
          <ac:spMkLst>
            <pc:docMk/>
            <pc:sldMk cId="979270256" sldId="541"/>
            <ac:spMk id="3" creationId="{CBC0245B-4423-AC86-03ED-EDA535A45E33}"/>
          </ac:spMkLst>
        </pc:spChg>
        <pc:picChg chg="add">
          <ac:chgData name="Matthieu De Mari" userId="dfb708c9-d8dc-439f-9a3b-c772bf4a311c" providerId="ADAL" clId="{0C574F24-0842-4510-AB61-4E12E986D5CF}" dt="2023-01-25T01:27:18.023" v="26472" actId="22"/>
          <ac:picMkLst>
            <pc:docMk/>
            <pc:sldMk cId="979270256" sldId="541"/>
            <ac:picMk id="5" creationId="{73999043-9779-AAD9-684A-3CF7B1C0F070}"/>
          </ac:picMkLst>
        </pc:picChg>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pChg chg="del mod ord">
          <ac:chgData name="Matthieu De Mari" userId="dfb708c9-d8dc-439f-9a3b-c772bf4a311c" providerId="ADAL" clId="{0C574F24-0842-4510-AB61-4E12E986D5CF}" dt="2023-01-25T01:33:01.645" v="26941" actId="700"/>
          <ac:spMkLst>
            <pc:docMk/>
            <pc:sldMk cId="3916751870" sldId="542"/>
            <ac:spMk id="2" creationId="{9F6D9D89-F3C3-0296-EF71-71C664CA8B39}"/>
          </ac:spMkLst>
        </pc:spChg>
        <pc:spChg chg="del mod ord">
          <ac:chgData name="Matthieu De Mari" userId="dfb708c9-d8dc-439f-9a3b-c772bf4a311c" providerId="ADAL" clId="{0C574F24-0842-4510-AB61-4E12E986D5CF}" dt="2023-01-25T01:33:01.645" v="26941" actId="700"/>
          <ac:spMkLst>
            <pc:docMk/>
            <pc:sldMk cId="3916751870" sldId="542"/>
            <ac:spMk id="3" creationId="{A10A26E4-551D-4BF5-1AC6-CFD355DFBCBA}"/>
          </ac:spMkLst>
        </pc:spChg>
        <pc:spChg chg="add mod ord">
          <ac:chgData name="Matthieu De Mari" userId="dfb708c9-d8dc-439f-9a3b-c772bf4a311c" providerId="ADAL" clId="{0C574F24-0842-4510-AB61-4E12E986D5CF}" dt="2023-01-25T01:35:48.056" v="27131" actId="700"/>
          <ac:spMkLst>
            <pc:docMk/>
            <pc:sldMk cId="3916751870" sldId="542"/>
            <ac:spMk id="4" creationId="{AC18A88A-7226-0CDD-4862-790F869759A3}"/>
          </ac:spMkLst>
        </pc:spChg>
        <pc:spChg chg="add mod ord">
          <ac:chgData name="Matthieu De Mari" userId="dfb708c9-d8dc-439f-9a3b-c772bf4a311c" providerId="ADAL" clId="{0C574F24-0842-4510-AB61-4E12E986D5CF}" dt="2023-01-25T01:38:43.631" v="27269"/>
          <ac:spMkLst>
            <pc:docMk/>
            <pc:sldMk cId="3916751870" sldId="542"/>
            <ac:spMk id="5" creationId="{42EE8989-CA0E-9B9A-AB65-DD59B00F6EB2}"/>
          </ac:spMkLst>
        </pc:spChg>
        <pc:spChg chg="add del mod ord">
          <ac:chgData name="Matthieu De Mari" userId="dfb708c9-d8dc-439f-9a3b-c772bf4a311c" providerId="ADAL" clId="{0C574F24-0842-4510-AB61-4E12E986D5CF}" dt="2023-01-25T01:35:48.056" v="27131" actId="700"/>
          <ac:spMkLst>
            <pc:docMk/>
            <pc:sldMk cId="3916751870" sldId="542"/>
            <ac:spMk id="6" creationId="{FC061F30-BD42-B1C7-6EAB-8860DA72C93A}"/>
          </ac:spMkLst>
        </pc:spChg>
        <pc:spChg chg="add del">
          <ac:chgData name="Matthieu De Mari" userId="dfb708c9-d8dc-439f-9a3b-c772bf4a311c" providerId="ADAL" clId="{0C574F24-0842-4510-AB61-4E12E986D5CF}" dt="2023-01-25T01:33:51.231" v="27023"/>
          <ac:spMkLst>
            <pc:docMk/>
            <pc:sldMk cId="3916751870" sldId="542"/>
            <ac:spMk id="7" creationId="{22931A6D-21A1-5C8D-2E62-0A3B7B959386}"/>
          </ac:spMkLst>
        </pc:spChg>
        <pc:spChg chg="add del">
          <ac:chgData name="Matthieu De Mari" userId="dfb708c9-d8dc-439f-9a3b-c772bf4a311c" providerId="ADAL" clId="{0C574F24-0842-4510-AB61-4E12E986D5CF}" dt="2023-01-25T01:36:30.647" v="27181"/>
          <ac:spMkLst>
            <pc:docMk/>
            <pc:sldMk cId="3916751870" sldId="542"/>
            <ac:spMk id="8" creationId="{1ADAE64F-6FA6-3AB6-3FC3-B31A14E911E8}"/>
          </ac:spMkLst>
        </pc:spChg>
      </pc:sldChg>
      <pc:sldChg chg="addSp delSp modSp add mod">
        <pc:chgData name="Matthieu De Mari" userId="dfb708c9-d8dc-439f-9a3b-c772bf4a311c" providerId="ADAL" clId="{0C574F24-0842-4510-AB61-4E12E986D5CF}" dt="2023-01-25T05:02:59.120" v="28938" actId="113"/>
        <pc:sldMkLst>
          <pc:docMk/>
          <pc:sldMk cId="2212613338" sldId="543"/>
        </pc:sldMkLst>
        <pc:spChg chg="add del">
          <ac:chgData name="Matthieu De Mari" userId="dfb708c9-d8dc-439f-9a3b-c772bf4a311c" providerId="ADAL" clId="{0C574F24-0842-4510-AB61-4E12E986D5CF}" dt="2023-01-25T01:39:19.246" v="27288"/>
          <ac:spMkLst>
            <pc:docMk/>
            <pc:sldMk cId="2212613338" sldId="543"/>
            <ac:spMk id="2" creationId="{73E254F4-FA16-DCDF-56E3-033FD1017DE6}"/>
          </ac:spMkLst>
        </pc:spChg>
        <pc:spChg chg="add mod">
          <ac:chgData name="Matthieu De Mari" userId="dfb708c9-d8dc-439f-9a3b-c772bf4a311c" providerId="ADAL" clId="{0C574F24-0842-4510-AB61-4E12E986D5CF}" dt="2023-01-25T01:41:52.734" v="27374" actId="114"/>
          <ac:spMkLst>
            <pc:docMk/>
            <pc:sldMk cId="2212613338" sldId="543"/>
            <ac:spMk id="3" creationId="{F4F8D1B4-84A2-EB1C-2C55-F7449236C70C}"/>
          </ac:spMkLst>
        </pc:spChg>
        <pc:spChg chg="mod">
          <ac:chgData name="Matthieu De Mari" userId="dfb708c9-d8dc-439f-9a3b-c772bf4a311c" providerId="ADAL" clId="{0C574F24-0842-4510-AB61-4E12E986D5CF}" dt="2023-01-25T05:02:59.120" v="28938" actId="113"/>
          <ac:spMkLst>
            <pc:docMk/>
            <pc:sldMk cId="2212613338" sldId="543"/>
            <ac:spMk id="5" creationId="{42EE8989-CA0E-9B9A-AB65-DD59B00F6EB2}"/>
          </ac:spMkLst>
        </pc:spChg>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pChg chg="mod ord">
          <ac:chgData name="Matthieu De Mari" userId="dfb708c9-d8dc-439f-9a3b-c772bf4a311c" providerId="ADAL" clId="{0C574F24-0842-4510-AB61-4E12E986D5CF}" dt="2023-01-25T01:44:36.129" v="27800" actId="700"/>
          <ac:spMkLst>
            <pc:docMk/>
            <pc:sldMk cId="3100334900" sldId="544"/>
            <ac:spMk id="2" creationId="{E629C4AB-5DF6-3A7B-07A9-872B867AD842}"/>
          </ac:spMkLst>
        </pc:spChg>
        <pc:spChg chg="mod ord">
          <ac:chgData name="Matthieu De Mari" userId="dfb708c9-d8dc-439f-9a3b-c772bf4a311c" providerId="ADAL" clId="{0C574F24-0842-4510-AB61-4E12E986D5CF}" dt="2023-01-25T01:44:36.129" v="27800" actId="700"/>
          <ac:spMkLst>
            <pc:docMk/>
            <pc:sldMk cId="3100334900" sldId="544"/>
            <ac:spMk id="3" creationId="{110B34B5-B323-85AD-87E7-A164C8773EEB}"/>
          </ac:spMkLst>
        </pc:spChg>
        <pc:spChg chg="add del mod ord">
          <ac:chgData name="Matthieu De Mari" userId="dfb708c9-d8dc-439f-9a3b-c772bf4a311c" providerId="ADAL" clId="{0C574F24-0842-4510-AB61-4E12E986D5CF}" dt="2023-01-25T01:44:39.459" v="27801" actId="478"/>
          <ac:spMkLst>
            <pc:docMk/>
            <pc:sldMk cId="3100334900" sldId="544"/>
            <ac:spMk id="4" creationId="{C579A522-17DD-3F41-CFAA-50058BAFFB26}"/>
          </ac:spMkLst>
        </pc:spChg>
        <pc:picChg chg="add mod modCrop">
          <ac:chgData name="Matthieu De Mari" userId="dfb708c9-d8dc-439f-9a3b-c772bf4a311c" providerId="ADAL" clId="{0C574F24-0842-4510-AB61-4E12E986D5CF}" dt="2023-01-25T01:44:44.415" v="27804" actId="1076"/>
          <ac:picMkLst>
            <pc:docMk/>
            <pc:sldMk cId="3100334900" sldId="544"/>
            <ac:picMk id="6" creationId="{6909DCBE-4611-3296-32F0-6F2A520A1ADA}"/>
          </ac:picMkLst>
        </pc:picChg>
      </pc:sldChg>
      <pc:sldChg chg="addSp delSp modSp add mod">
        <pc:chgData name="Matthieu De Mari" userId="dfb708c9-d8dc-439f-9a3b-c772bf4a311c" providerId="ADAL" clId="{0C574F24-0842-4510-AB61-4E12E986D5CF}" dt="2023-01-25T01:46:51.215" v="28108" actId="20577"/>
        <pc:sldMkLst>
          <pc:docMk/>
          <pc:sldMk cId="618201935" sldId="545"/>
        </pc:sldMkLst>
        <pc:spChg chg="mod">
          <ac:chgData name="Matthieu De Mari" userId="dfb708c9-d8dc-439f-9a3b-c772bf4a311c" providerId="ADAL" clId="{0C574F24-0842-4510-AB61-4E12E986D5CF}" dt="2023-01-25T01:45:05.248" v="27835" actId="20577"/>
          <ac:spMkLst>
            <pc:docMk/>
            <pc:sldMk cId="618201935" sldId="545"/>
            <ac:spMk id="2" creationId="{E629C4AB-5DF6-3A7B-07A9-872B867AD842}"/>
          </ac:spMkLst>
        </pc:spChg>
        <pc:spChg chg="mod">
          <ac:chgData name="Matthieu De Mari" userId="dfb708c9-d8dc-439f-9a3b-c772bf4a311c" providerId="ADAL" clId="{0C574F24-0842-4510-AB61-4E12E986D5CF}" dt="2023-01-25T01:46:51.215" v="28108" actId="20577"/>
          <ac:spMkLst>
            <pc:docMk/>
            <pc:sldMk cId="618201935" sldId="545"/>
            <ac:spMk id="3" creationId="{110B34B5-B323-85AD-87E7-A164C8773EEB}"/>
          </ac:spMkLst>
        </pc:spChg>
        <pc:picChg chg="add mod">
          <ac:chgData name="Matthieu De Mari" userId="dfb708c9-d8dc-439f-9a3b-c772bf4a311c" providerId="ADAL" clId="{0C574F24-0842-4510-AB61-4E12E986D5CF}" dt="2023-01-25T01:45:18.982" v="27842" actId="1076"/>
          <ac:picMkLst>
            <pc:docMk/>
            <pc:sldMk cId="618201935" sldId="545"/>
            <ac:picMk id="5" creationId="{F5D0534C-1E5C-2536-7C44-58222FFEA7AA}"/>
          </ac:picMkLst>
        </pc:picChg>
        <pc:picChg chg="del">
          <ac:chgData name="Matthieu De Mari" userId="dfb708c9-d8dc-439f-9a3b-c772bf4a311c" providerId="ADAL" clId="{0C574F24-0842-4510-AB61-4E12E986D5CF}" dt="2023-01-25T01:44:48.686" v="27806" actId="478"/>
          <ac:picMkLst>
            <pc:docMk/>
            <pc:sldMk cId="618201935" sldId="545"/>
            <ac:picMk id="6" creationId="{6909DCBE-4611-3296-32F0-6F2A520A1ADA}"/>
          </ac:picMkLst>
        </pc:picChg>
      </pc:sldChg>
      <pc:sldChg chg="addSp delSp modSp add mod">
        <pc:chgData name="Matthieu De Mari" userId="dfb708c9-d8dc-439f-9a3b-c772bf4a311c" providerId="ADAL" clId="{0C574F24-0842-4510-AB61-4E12E986D5CF}" dt="2023-01-25T01:47:01.602" v="28115" actId="22"/>
        <pc:sldMkLst>
          <pc:docMk/>
          <pc:sldMk cId="1364776476" sldId="546"/>
        </pc:sldMkLst>
        <pc:spChg chg="del">
          <ac:chgData name="Matthieu De Mari" userId="dfb708c9-d8dc-439f-9a3b-c772bf4a311c" providerId="ADAL" clId="{0C574F24-0842-4510-AB61-4E12E986D5CF}" dt="2023-01-25T01:46:59.871" v="28113" actId="478"/>
          <ac:spMkLst>
            <pc:docMk/>
            <pc:sldMk cId="1364776476" sldId="546"/>
            <ac:spMk id="2" creationId="{E629C4AB-5DF6-3A7B-07A9-872B867AD842}"/>
          </ac:spMkLst>
        </pc:spChg>
        <pc:spChg chg="del">
          <ac:chgData name="Matthieu De Mari" userId="dfb708c9-d8dc-439f-9a3b-c772bf4a311c" providerId="ADAL" clId="{0C574F24-0842-4510-AB61-4E12E986D5CF}" dt="2023-01-25T01:46:56.559" v="28110" actId="478"/>
          <ac:spMkLst>
            <pc:docMk/>
            <pc:sldMk cId="1364776476" sldId="546"/>
            <ac:spMk id="3" creationId="{110B34B5-B323-85AD-87E7-A164C8773EEB}"/>
          </ac:spMkLst>
        </pc:spChg>
        <pc:spChg chg="add del mod">
          <ac:chgData name="Matthieu De Mari" userId="dfb708c9-d8dc-439f-9a3b-c772bf4a311c" providerId="ADAL" clId="{0C574F24-0842-4510-AB61-4E12E986D5CF}" dt="2023-01-25T01:46:57.529" v="28111" actId="478"/>
          <ac:spMkLst>
            <pc:docMk/>
            <pc:sldMk cId="1364776476" sldId="546"/>
            <ac:spMk id="6" creationId="{352DEE71-7FB7-9504-83D3-0498649A5A16}"/>
          </ac:spMkLst>
        </pc:spChg>
        <pc:spChg chg="add del mod">
          <ac:chgData name="Matthieu De Mari" userId="dfb708c9-d8dc-439f-9a3b-c772bf4a311c" providerId="ADAL" clId="{0C574F24-0842-4510-AB61-4E12E986D5CF}" dt="2023-01-25T01:47:00.762" v="28114" actId="478"/>
          <ac:spMkLst>
            <pc:docMk/>
            <pc:sldMk cId="1364776476" sldId="546"/>
            <ac:spMk id="8" creationId="{BFF93131-6F3B-3DFC-EB28-97B45694E9B5}"/>
          </ac:spMkLst>
        </pc:spChg>
        <pc:picChg chg="del">
          <ac:chgData name="Matthieu De Mari" userId="dfb708c9-d8dc-439f-9a3b-c772bf4a311c" providerId="ADAL" clId="{0C574F24-0842-4510-AB61-4E12E986D5CF}" dt="2023-01-25T01:46:58.410" v="28112" actId="478"/>
          <ac:picMkLst>
            <pc:docMk/>
            <pc:sldMk cId="1364776476" sldId="546"/>
            <ac:picMk id="5" creationId="{F5D0534C-1E5C-2536-7C44-58222FFEA7AA}"/>
          </ac:picMkLst>
        </pc:picChg>
        <pc:picChg chg="add">
          <ac:chgData name="Matthieu De Mari" userId="dfb708c9-d8dc-439f-9a3b-c772bf4a311c" providerId="ADAL" clId="{0C574F24-0842-4510-AB61-4E12E986D5CF}" dt="2023-01-25T01:47:01.602" v="28115" actId="22"/>
          <ac:picMkLst>
            <pc:docMk/>
            <pc:sldMk cId="1364776476" sldId="546"/>
            <ac:picMk id="10" creationId="{C2353DDF-5C29-0AA5-21F9-C5F60A7B85CE}"/>
          </ac:picMkLst>
        </pc:picChg>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pChg chg="del mod ord">
          <ac:chgData name="Matthieu De Mari" userId="dfb708c9-d8dc-439f-9a3b-c772bf4a311c" providerId="ADAL" clId="{0C574F24-0842-4510-AB61-4E12E986D5CF}" dt="2023-01-25T01:47:44.850" v="28117" actId="700"/>
          <ac:spMkLst>
            <pc:docMk/>
            <pc:sldMk cId="2209653093" sldId="547"/>
            <ac:spMk id="2" creationId="{7C62875F-A8BB-834B-5783-544B7F3F894A}"/>
          </ac:spMkLst>
        </pc:spChg>
        <pc:spChg chg="del mod ord">
          <ac:chgData name="Matthieu De Mari" userId="dfb708c9-d8dc-439f-9a3b-c772bf4a311c" providerId="ADAL" clId="{0C574F24-0842-4510-AB61-4E12E986D5CF}" dt="2023-01-25T01:47:44.850" v="28117" actId="700"/>
          <ac:spMkLst>
            <pc:docMk/>
            <pc:sldMk cId="2209653093" sldId="547"/>
            <ac:spMk id="3" creationId="{6FD7DB54-12B9-CF85-E135-FB7CEDBEC185}"/>
          </ac:spMkLst>
        </pc:spChg>
        <pc:spChg chg="add mod ord">
          <ac:chgData name="Matthieu De Mari" userId="dfb708c9-d8dc-439f-9a3b-c772bf4a311c" providerId="ADAL" clId="{0C574F24-0842-4510-AB61-4E12E986D5CF}" dt="2023-01-25T01:48:03.673" v="28167" actId="20577"/>
          <ac:spMkLst>
            <pc:docMk/>
            <pc:sldMk cId="2209653093" sldId="547"/>
            <ac:spMk id="4" creationId="{B9AE986A-9798-E710-5642-7AB3AAD11CC5}"/>
          </ac:spMkLst>
        </pc:spChg>
        <pc:spChg chg="add mod ord">
          <ac:chgData name="Matthieu De Mari" userId="dfb708c9-d8dc-439f-9a3b-c772bf4a311c" providerId="ADAL" clId="{0C574F24-0842-4510-AB61-4E12E986D5CF}" dt="2023-01-25T01:49:49.481" v="28225" actId="27636"/>
          <ac:spMkLst>
            <pc:docMk/>
            <pc:sldMk cId="2209653093" sldId="547"/>
            <ac:spMk id="5" creationId="{13D08CC2-D8C0-4AB8-597E-6A99C46C8215}"/>
          </ac:spMkLst>
        </pc:spChg>
        <pc:spChg chg="add del mod ord">
          <ac:chgData name="Matthieu De Mari" userId="dfb708c9-d8dc-439f-9a3b-c772bf4a311c" providerId="ADAL" clId="{0C574F24-0842-4510-AB61-4E12E986D5CF}" dt="2023-01-25T01:47:47.539" v="28122" actId="478"/>
          <ac:spMkLst>
            <pc:docMk/>
            <pc:sldMk cId="2209653093" sldId="547"/>
            <ac:spMk id="6" creationId="{6F3E57F6-8C0E-8D5B-275B-CCB146EF68B7}"/>
          </ac:spMkLst>
        </pc:spChg>
        <pc:spChg chg="add del">
          <ac:chgData name="Matthieu De Mari" userId="dfb708c9-d8dc-439f-9a3b-c772bf4a311c" providerId="ADAL" clId="{0C574F24-0842-4510-AB61-4E12E986D5CF}" dt="2023-01-25T01:48:16.426" v="28169"/>
          <ac:spMkLst>
            <pc:docMk/>
            <pc:sldMk cId="2209653093" sldId="547"/>
            <ac:spMk id="9" creationId="{A0623C30-94CE-F55D-44FB-7889488E301C}"/>
          </ac:spMkLst>
        </pc:spChg>
        <pc:picChg chg="add mod">
          <ac:chgData name="Matthieu De Mari" userId="dfb708c9-d8dc-439f-9a3b-c772bf4a311c" providerId="ADAL" clId="{0C574F24-0842-4510-AB61-4E12E986D5CF}" dt="2023-01-25T01:47:51.877" v="28125" actId="14100"/>
          <ac:picMkLst>
            <pc:docMk/>
            <pc:sldMk cId="2209653093" sldId="547"/>
            <ac:picMk id="8" creationId="{E0A64EEF-680D-D1CF-445C-11D191CCC564}"/>
          </ac:picMkLst>
        </pc:picChg>
      </pc:sldChg>
      <pc:sldChg chg="modSp add mod">
        <pc:chgData name="Matthieu De Mari" userId="dfb708c9-d8dc-439f-9a3b-c772bf4a311c" providerId="ADAL" clId="{0C574F24-0842-4510-AB61-4E12E986D5CF}" dt="2023-01-25T01:49:56.828" v="28230" actId="20577"/>
        <pc:sldMkLst>
          <pc:docMk/>
          <pc:sldMk cId="1753014364" sldId="548"/>
        </pc:sldMkLst>
        <pc:spChg chg="mod">
          <ac:chgData name="Matthieu De Mari" userId="dfb708c9-d8dc-439f-9a3b-c772bf4a311c" providerId="ADAL" clId="{0C574F24-0842-4510-AB61-4E12E986D5CF}" dt="2023-01-25T01:49:56.828" v="28230" actId="20577"/>
          <ac:spMkLst>
            <pc:docMk/>
            <pc:sldMk cId="1753014364" sldId="548"/>
            <ac:spMk id="5" creationId="{13D08CC2-D8C0-4AB8-597E-6A99C46C8215}"/>
          </ac:spMkLst>
        </pc:spChg>
      </pc:sldChg>
      <pc:sldChg chg="modSp add mod">
        <pc:chgData name="Matthieu De Mari" userId="dfb708c9-d8dc-439f-9a3b-c772bf4a311c" providerId="ADAL" clId="{0C574F24-0842-4510-AB61-4E12E986D5CF}" dt="2023-01-25T04:40:10.308" v="28386" actId="20577"/>
        <pc:sldMkLst>
          <pc:docMk/>
          <pc:sldMk cId="3852147676" sldId="549"/>
        </pc:sldMkLst>
        <pc:spChg chg="mod">
          <ac:chgData name="Matthieu De Mari" userId="dfb708c9-d8dc-439f-9a3b-c772bf4a311c" providerId="ADAL" clId="{0C574F24-0842-4510-AB61-4E12E986D5CF}" dt="2023-01-25T04:40:10.308" v="28386" actId="20577"/>
          <ac:spMkLst>
            <pc:docMk/>
            <pc:sldMk cId="3852147676" sldId="549"/>
            <ac:spMk id="4" creationId="{5E76589E-870E-419D-CF95-4309EACDB190}"/>
          </ac:spMkLst>
        </pc:spChg>
      </pc:sldChg>
      <pc:sldChg chg="addSp delSp modSp add mod">
        <pc:chgData name="Matthieu De Mari" userId="dfb708c9-d8dc-439f-9a3b-c772bf4a311c" providerId="ADAL" clId="{0C574F24-0842-4510-AB61-4E12E986D5CF}" dt="2023-01-25T04:54:15.769" v="28902" actId="14100"/>
        <pc:sldMkLst>
          <pc:docMk/>
          <pc:sldMk cId="781342620" sldId="550"/>
        </pc:sldMkLst>
        <pc:spChg chg="mod">
          <ac:chgData name="Matthieu De Mari" userId="dfb708c9-d8dc-439f-9a3b-c772bf4a311c" providerId="ADAL" clId="{0C574F24-0842-4510-AB61-4E12E986D5CF}" dt="2023-01-25T04:44:07.617" v="28579"/>
          <ac:spMkLst>
            <pc:docMk/>
            <pc:sldMk cId="781342620" sldId="550"/>
            <ac:spMk id="2" creationId="{12C72D52-2944-1FD9-BF9E-4E28F0EDCF9F}"/>
          </ac:spMkLst>
        </pc:spChg>
        <pc:spChg chg="mod">
          <ac:chgData name="Matthieu De Mari" userId="dfb708c9-d8dc-439f-9a3b-c772bf4a311c" providerId="ADAL" clId="{0C574F24-0842-4510-AB61-4E12E986D5CF}" dt="2023-01-25T04:54:15.769" v="28902" actId="14100"/>
          <ac:spMkLst>
            <pc:docMk/>
            <pc:sldMk cId="781342620" sldId="550"/>
            <ac:spMk id="3" creationId="{69973FE9-2456-3189-E04A-C10B8A15BD47}"/>
          </ac:spMkLst>
        </pc:spChg>
        <pc:spChg chg="del mod">
          <ac:chgData name="Matthieu De Mari" userId="dfb708c9-d8dc-439f-9a3b-c772bf4a311c" providerId="ADAL" clId="{0C574F24-0842-4510-AB61-4E12E986D5CF}" dt="2023-01-25T04:54:13.482" v="28901" actId="478"/>
          <ac:spMkLst>
            <pc:docMk/>
            <pc:sldMk cId="781342620" sldId="550"/>
            <ac:spMk id="4" creationId="{F6D4DB04-EDFA-E40F-AD1C-A30D9488A946}"/>
          </ac:spMkLst>
        </pc:spChg>
        <pc:picChg chg="add mod">
          <ac:chgData name="Matthieu De Mari" userId="dfb708c9-d8dc-439f-9a3b-c772bf4a311c" providerId="ADAL" clId="{0C574F24-0842-4510-AB61-4E12E986D5CF}" dt="2023-01-25T04:53:58.299" v="28887"/>
          <ac:picMkLst>
            <pc:docMk/>
            <pc:sldMk cId="781342620" sldId="550"/>
            <ac:picMk id="5" creationId="{754E702B-BF14-C8FA-F2F2-2D8FB364B6B9}"/>
          </ac:picMkLst>
        </pc:picChg>
        <pc:picChg chg="add mod">
          <ac:chgData name="Matthieu De Mari" userId="dfb708c9-d8dc-439f-9a3b-c772bf4a311c" providerId="ADAL" clId="{0C574F24-0842-4510-AB61-4E12E986D5CF}" dt="2023-01-25T04:53:58.299" v="28887"/>
          <ac:picMkLst>
            <pc:docMk/>
            <pc:sldMk cId="781342620" sldId="550"/>
            <ac:picMk id="6" creationId="{07C25391-7442-1C3D-FAD0-3B793A66D9C7}"/>
          </ac:picMkLst>
        </pc:picChg>
      </pc:sldChg>
      <pc:sldChg chg="addSp delSp modSp add mod">
        <pc:chgData name="Matthieu De Mari" userId="dfb708c9-d8dc-439f-9a3b-c772bf4a311c" providerId="ADAL" clId="{0C574F24-0842-4510-AB61-4E12E986D5CF}" dt="2023-01-25T04:53:40.950" v="28885"/>
        <pc:sldMkLst>
          <pc:docMk/>
          <pc:sldMk cId="243822673" sldId="551"/>
        </pc:sldMkLst>
        <pc:spChg chg="mod">
          <ac:chgData name="Matthieu De Mari" userId="dfb708c9-d8dc-439f-9a3b-c772bf4a311c" providerId="ADAL" clId="{0C574F24-0842-4510-AB61-4E12E986D5CF}" dt="2023-01-25T04:52:23.235" v="28861"/>
          <ac:spMkLst>
            <pc:docMk/>
            <pc:sldMk cId="243822673" sldId="551"/>
            <ac:spMk id="3" creationId="{69973FE9-2456-3189-E04A-C10B8A15BD47}"/>
          </ac:spMkLst>
        </pc:spChg>
        <pc:spChg chg="del">
          <ac:chgData name="Matthieu De Mari" userId="dfb708c9-d8dc-439f-9a3b-c772bf4a311c" providerId="ADAL" clId="{0C574F24-0842-4510-AB61-4E12E986D5CF}" dt="2023-01-25T04:52:16.342" v="28856" actId="478"/>
          <ac:spMkLst>
            <pc:docMk/>
            <pc:sldMk cId="243822673" sldId="551"/>
            <ac:spMk id="4" creationId="{F6D4DB04-EDFA-E40F-AD1C-A30D9488A946}"/>
          </ac:spMkLst>
        </pc:spChg>
        <pc:spChg chg="add del mod">
          <ac:chgData name="Matthieu De Mari" userId="dfb708c9-d8dc-439f-9a3b-c772bf4a311c" providerId="ADAL" clId="{0C574F24-0842-4510-AB61-4E12E986D5CF}" dt="2023-01-25T04:52:25.255" v="28862" actId="478"/>
          <ac:spMkLst>
            <pc:docMk/>
            <pc:sldMk cId="243822673" sldId="551"/>
            <ac:spMk id="6" creationId="{B7E2EDB2-C396-93D2-F540-9FE229D0ED9D}"/>
          </ac:spMkLst>
        </pc:spChg>
        <pc:picChg chg="add mod">
          <ac:chgData name="Matthieu De Mari" userId="dfb708c9-d8dc-439f-9a3b-c772bf4a311c" providerId="ADAL" clId="{0C574F24-0842-4510-AB61-4E12E986D5CF}" dt="2023-01-25T04:53:40.950" v="28885"/>
          <ac:picMkLst>
            <pc:docMk/>
            <pc:sldMk cId="243822673" sldId="551"/>
            <ac:picMk id="7" creationId="{48FADE3F-C1E0-D824-995E-8F4ECE27F049}"/>
          </ac:picMkLst>
        </pc:picChg>
        <pc:picChg chg="add mod">
          <ac:chgData name="Matthieu De Mari" userId="dfb708c9-d8dc-439f-9a3b-c772bf4a311c" providerId="ADAL" clId="{0C574F24-0842-4510-AB61-4E12E986D5CF}" dt="2023-01-25T04:53:40.950" v="28885"/>
          <ac:picMkLst>
            <pc:docMk/>
            <pc:sldMk cId="243822673" sldId="551"/>
            <ac:picMk id="8" creationId="{779C4BB9-E4D3-29A9-77AA-04412F9DF728}"/>
          </ac:picMkLst>
        </pc:picChg>
      </pc:sldChg>
      <pc:sldChg chg="delSp modSp new mod ord modClrScheme chgLayout">
        <pc:chgData name="Matthieu De Mari" userId="dfb708c9-d8dc-439f-9a3b-c772bf4a311c" providerId="ADAL" clId="{0C574F24-0842-4510-AB61-4E12E986D5CF}" dt="2023-01-25T05:14:12.630" v="29253"/>
        <pc:sldMkLst>
          <pc:docMk/>
          <pc:sldMk cId="3244809207" sldId="552"/>
        </pc:sldMkLst>
        <pc:spChg chg="mod ord">
          <ac:chgData name="Matthieu De Mari" userId="dfb708c9-d8dc-439f-9a3b-c772bf4a311c" providerId="ADAL" clId="{0C574F24-0842-4510-AB61-4E12E986D5CF}" dt="2023-01-25T05:14:12.630" v="29253"/>
          <ac:spMkLst>
            <pc:docMk/>
            <pc:sldMk cId="3244809207" sldId="552"/>
            <ac:spMk id="2" creationId="{97FDB538-E653-9290-DBC4-63400A5BA37D}"/>
          </ac:spMkLst>
        </pc:spChg>
        <pc:spChg chg="mod ord">
          <ac:chgData name="Matthieu De Mari" userId="dfb708c9-d8dc-439f-9a3b-c772bf4a311c" providerId="ADAL" clId="{0C574F24-0842-4510-AB61-4E12E986D5CF}" dt="2023-01-25T05:05:38.739" v="29015" actId="27636"/>
          <ac:spMkLst>
            <pc:docMk/>
            <pc:sldMk cId="3244809207" sldId="552"/>
            <ac:spMk id="3" creationId="{0B7174F8-F1BE-D6E5-016B-AE54399D1E1B}"/>
          </ac:spMkLst>
        </pc:spChg>
        <pc:spChg chg="del mod">
          <ac:chgData name="Matthieu De Mari" userId="dfb708c9-d8dc-439f-9a3b-c772bf4a311c" providerId="ADAL" clId="{0C574F24-0842-4510-AB61-4E12E986D5CF}" dt="2023-01-25T05:05:38.714" v="29014" actId="700"/>
          <ac:spMkLst>
            <pc:docMk/>
            <pc:sldMk cId="3244809207" sldId="552"/>
            <ac:spMk id="4" creationId="{90DBB011-2EA7-B02E-D556-892705BCEF19}"/>
          </ac:spMkLst>
        </pc:spChg>
      </pc:sldChg>
      <pc:sldChg chg="addSp delSp modSp add mod ord">
        <pc:chgData name="Matthieu De Mari" userId="dfb708c9-d8dc-439f-9a3b-c772bf4a311c" providerId="ADAL" clId="{0C574F24-0842-4510-AB61-4E12E986D5CF}" dt="2023-01-25T05:14:10.086" v="29252"/>
        <pc:sldMkLst>
          <pc:docMk/>
          <pc:sldMk cId="557043841" sldId="553"/>
        </pc:sldMkLst>
        <pc:spChg chg="mod">
          <ac:chgData name="Matthieu De Mari" userId="dfb708c9-d8dc-439f-9a3b-c772bf4a311c" providerId="ADAL" clId="{0C574F24-0842-4510-AB61-4E12E986D5CF}" dt="2023-01-25T05:14:10.086" v="29252"/>
          <ac:spMkLst>
            <pc:docMk/>
            <pc:sldMk cId="557043841" sldId="553"/>
            <ac:spMk id="2" creationId="{97FDB538-E653-9290-DBC4-63400A5BA37D}"/>
          </ac:spMkLst>
        </pc:spChg>
        <pc:spChg chg="del">
          <ac:chgData name="Matthieu De Mari" userId="dfb708c9-d8dc-439f-9a3b-c772bf4a311c" providerId="ADAL" clId="{0C574F24-0842-4510-AB61-4E12E986D5CF}" dt="2023-01-25T05:06:38.572" v="29029" actId="478"/>
          <ac:spMkLst>
            <pc:docMk/>
            <pc:sldMk cId="557043841" sldId="553"/>
            <ac:spMk id="3" creationId="{0B7174F8-F1BE-D6E5-016B-AE54399D1E1B}"/>
          </ac:spMkLst>
        </pc:spChg>
        <pc:spChg chg="add del mod">
          <ac:chgData name="Matthieu De Mari" userId="dfb708c9-d8dc-439f-9a3b-c772bf4a311c" providerId="ADAL" clId="{0C574F24-0842-4510-AB61-4E12E986D5CF}" dt="2023-01-25T05:06:41.394" v="29030" actId="478"/>
          <ac:spMkLst>
            <pc:docMk/>
            <pc:sldMk cId="557043841" sldId="553"/>
            <ac:spMk id="9" creationId="{EC71167B-6A4E-D3CD-2F25-BA913E1F0926}"/>
          </ac:spMkLst>
        </pc:spChg>
        <pc:picChg chg="add del mod">
          <ac:chgData name="Matthieu De Mari" userId="dfb708c9-d8dc-439f-9a3b-c772bf4a311c" providerId="ADAL" clId="{0C574F24-0842-4510-AB61-4E12E986D5CF}" dt="2023-01-25T05:06:26.449" v="29022" actId="478"/>
          <ac:picMkLst>
            <pc:docMk/>
            <pc:sldMk cId="557043841" sldId="553"/>
            <ac:picMk id="4" creationId="{4EAFBBCD-32A6-78D1-B8A4-EE866D40F73D}"/>
          </ac:picMkLst>
        </pc:picChg>
        <pc:picChg chg="add mod">
          <ac:chgData name="Matthieu De Mari" userId="dfb708c9-d8dc-439f-9a3b-c772bf4a311c" providerId="ADAL" clId="{0C574F24-0842-4510-AB61-4E12E986D5CF}" dt="2023-01-25T05:06:44.723" v="29032" actId="1076"/>
          <ac:picMkLst>
            <pc:docMk/>
            <pc:sldMk cId="557043841" sldId="553"/>
            <ac:picMk id="5" creationId="{A1AB337A-AF5F-1766-44E8-AEF18292EB4A}"/>
          </ac:picMkLst>
        </pc:picChg>
        <pc:picChg chg="add mod">
          <ac:chgData name="Matthieu De Mari" userId="dfb708c9-d8dc-439f-9a3b-c772bf4a311c" providerId="ADAL" clId="{0C574F24-0842-4510-AB61-4E12E986D5CF}" dt="2023-01-25T05:06:43.211" v="29031" actId="1076"/>
          <ac:picMkLst>
            <pc:docMk/>
            <pc:sldMk cId="557043841" sldId="553"/>
            <ac:picMk id="7" creationId="{C689B1AC-FB19-CA13-8FCF-A38A964A7FDD}"/>
          </ac:picMkLst>
        </pc:picChg>
      </pc:sldChg>
      <pc:sldChg chg="addSp delSp modSp new mod modClrScheme chgLayout">
        <pc:chgData name="Matthieu De Mari" userId="dfb708c9-d8dc-439f-9a3b-c772bf4a311c" providerId="ADAL" clId="{0C574F24-0842-4510-AB61-4E12E986D5CF}" dt="2023-01-25T05:10:10.354" v="29186" actId="20577"/>
        <pc:sldMkLst>
          <pc:docMk/>
          <pc:sldMk cId="49853049" sldId="554"/>
        </pc:sldMkLst>
        <pc:spChg chg="mod ord">
          <ac:chgData name="Matthieu De Mari" userId="dfb708c9-d8dc-439f-9a3b-c772bf4a311c" providerId="ADAL" clId="{0C574F24-0842-4510-AB61-4E12E986D5CF}" dt="2023-01-25T05:08:26.975" v="29069" actId="700"/>
          <ac:spMkLst>
            <pc:docMk/>
            <pc:sldMk cId="49853049" sldId="554"/>
            <ac:spMk id="2" creationId="{5384E6CC-C09A-B5BA-453D-3EEF46FD7CF0}"/>
          </ac:spMkLst>
        </pc:spChg>
        <pc:spChg chg="del mod ord">
          <ac:chgData name="Matthieu De Mari" userId="dfb708c9-d8dc-439f-9a3b-c772bf4a311c" providerId="ADAL" clId="{0C574F24-0842-4510-AB61-4E12E986D5CF}" dt="2023-01-25T05:08:26.975" v="29069" actId="700"/>
          <ac:spMkLst>
            <pc:docMk/>
            <pc:sldMk cId="49853049" sldId="554"/>
            <ac:spMk id="3" creationId="{40AD0A1D-AD9F-AF84-1BB9-B807A7F12010}"/>
          </ac:spMkLst>
        </pc:spChg>
        <pc:spChg chg="del">
          <ac:chgData name="Matthieu De Mari" userId="dfb708c9-d8dc-439f-9a3b-c772bf4a311c" providerId="ADAL" clId="{0C574F24-0842-4510-AB61-4E12E986D5CF}" dt="2023-01-25T05:08:26.975" v="29069" actId="700"/>
          <ac:spMkLst>
            <pc:docMk/>
            <pc:sldMk cId="49853049" sldId="554"/>
            <ac:spMk id="4" creationId="{C6A5EC2A-119E-6CE5-92B6-F53578602994}"/>
          </ac:spMkLst>
        </pc:spChg>
        <pc:spChg chg="add mod ord">
          <ac:chgData name="Matthieu De Mari" userId="dfb708c9-d8dc-439f-9a3b-c772bf4a311c" providerId="ADAL" clId="{0C574F24-0842-4510-AB61-4E12E986D5CF}" dt="2023-01-25T05:10:10.354" v="29186" actId="20577"/>
          <ac:spMkLst>
            <pc:docMk/>
            <pc:sldMk cId="49853049" sldId="554"/>
            <ac:spMk id="5" creationId="{5E89BBBC-7413-FCF8-8C61-B97FC92F321C}"/>
          </ac:spMkLst>
        </pc:spChg>
      </pc:sldChg>
      <pc:sldChg chg="addSp delSp modSp add mod">
        <pc:chgData name="Matthieu De Mari" userId="dfb708c9-d8dc-439f-9a3b-c772bf4a311c" providerId="ADAL" clId="{0C574F24-0842-4510-AB61-4E12E986D5CF}" dt="2023-01-25T05:10:59.164" v="29193" actId="1076"/>
        <pc:sldMkLst>
          <pc:docMk/>
          <pc:sldMk cId="1241411798" sldId="555"/>
        </pc:sldMkLst>
        <pc:spChg chg="add del mod">
          <ac:chgData name="Matthieu De Mari" userId="dfb708c9-d8dc-439f-9a3b-c772bf4a311c" providerId="ADAL" clId="{0C574F24-0842-4510-AB61-4E12E986D5CF}" dt="2023-01-25T05:10:38.361" v="29189" actId="478"/>
          <ac:spMkLst>
            <pc:docMk/>
            <pc:sldMk cId="1241411798" sldId="555"/>
            <ac:spMk id="4" creationId="{3B2D8CA2-5408-BAC2-D5D4-C4B95C339D79}"/>
          </ac:spMkLst>
        </pc:spChg>
        <pc:spChg chg="del">
          <ac:chgData name="Matthieu De Mari" userId="dfb708c9-d8dc-439f-9a3b-c772bf4a311c" providerId="ADAL" clId="{0C574F24-0842-4510-AB61-4E12E986D5CF}" dt="2023-01-25T05:10:36.737" v="29188" actId="478"/>
          <ac:spMkLst>
            <pc:docMk/>
            <pc:sldMk cId="1241411798" sldId="555"/>
            <ac:spMk id="5" creationId="{5E89BBBC-7413-FCF8-8C61-B97FC92F321C}"/>
          </ac:spMkLst>
        </pc:spChg>
        <pc:picChg chg="add mod">
          <ac:chgData name="Matthieu De Mari" userId="dfb708c9-d8dc-439f-9a3b-c772bf4a311c" providerId="ADAL" clId="{0C574F24-0842-4510-AB61-4E12E986D5CF}" dt="2023-01-25T05:10:59.164" v="29193" actId="1076"/>
          <ac:picMkLst>
            <pc:docMk/>
            <pc:sldMk cId="1241411798" sldId="555"/>
            <ac:picMk id="7" creationId="{F5C10C03-F7BD-49E2-BB80-89E354314176}"/>
          </ac:picMkLst>
        </pc:picChg>
      </pc:sldChg>
      <pc:sldChg chg="addSp delSp new mod">
        <pc:chgData name="Matthieu De Mari" userId="dfb708c9-d8dc-439f-9a3b-c772bf4a311c" providerId="ADAL" clId="{0C574F24-0842-4510-AB61-4E12E986D5CF}" dt="2023-01-25T05:12:16.064" v="29201" actId="22"/>
        <pc:sldMkLst>
          <pc:docMk/>
          <pc:sldMk cId="3592231447" sldId="556"/>
        </pc:sldMkLst>
        <pc:spChg chg="del">
          <ac:chgData name="Matthieu De Mari" userId="dfb708c9-d8dc-439f-9a3b-c772bf4a311c" providerId="ADAL" clId="{0C574F24-0842-4510-AB61-4E12E986D5CF}" dt="2023-01-25T05:12:13.082" v="29198" actId="478"/>
          <ac:spMkLst>
            <pc:docMk/>
            <pc:sldMk cId="3592231447" sldId="556"/>
            <ac:spMk id="2" creationId="{E38BAD59-CAFD-BDDE-630E-928FD2E61749}"/>
          </ac:spMkLst>
        </pc:spChg>
        <pc:spChg chg="del">
          <ac:chgData name="Matthieu De Mari" userId="dfb708c9-d8dc-439f-9a3b-c772bf4a311c" providerId="ADAL" clId="{0C574F24-0842-4510-AB61-4E12E986D5CF}" dt="2023-01-25T05:12:14.075" v="29199" actId="478"/>
          <ac:spMkLst>
            <pc:docMk/>
            <pc:sldMk cId="3592231447" sldId="556"/>
            <ac:spMk id="3" creationId="{DC972F15-0DA3-4E7B-A97E-61681BE6406A}"/>
          </ac:spMkLst>
        </pc:spChg>
        <pc:spChg chg="del">
          <ac:chgData name="Matthieu De Mari" userId="dfb708c9-d8dc-439f-9a3b-c772bf4a311c" providerId="ADAL" clId="{0C574F24-0842-4510-AB61-4E12E986D5CF}" dt="2023-01-25T05:12:15.163" v="29200" actId="478"/>
          <ac:spMkLst>
            <pc:docMk/>
            <pc:sldMk cId="3592231447" sldId="556"/>
            <ac:spMk id="4" creationId="{BB101A44-3E6C-D0F6-FEAE-D597B44807A3}"/>
          </ac:spMkLst>
        </pc:spChg>
        <pc:picChg chg="add">
          <ac:chgData name="Matthieu De Mari" userId="dfb708c9-d8dc-439f-9a3b-c772bf4a311c" providerId="ADAL" clId="{0C574F24-0842-4510-AB61-4E12E986D5CF}" dt="2023-01-25T05:12:16.064" v="29201" actId="22"/>
          <ac:picMkLst>
            <pc:docMk/>
            <pc:sldMk cId="3592231447" sldId="556"/>
            <ac:picMk id="6" creationId="{244CAA90-AC59-0D8D-3497-ACB3CFEC9E35}"/>
          </ac:picMkLst>
        </pc:picChg>
      </pc:sldChg>
      <pc:sldChg chg="addSp delSp add mod">
        <pc:chgData name="Matthieu De Mari" userId="dfb708c9-d8dc-439f-9a3b-c772bf4a311c" providerId="ADAL" clId="{0C574F24-0842-4510-AB61-4E12E986D5CF}" dt="2023-01-25T05:12:36.290" v="29204" actId="22"/>
        <pc:sldMkLst>
          <pc:docMk/>
          <pc:sldMk cId="1473552207" sldId="557"/>
        </pc:sldMkLst>
        <pc:picChg chg="add">
          <ac:chgData name="Matthieu De Mari" userId="dfb708c9-d8dc-439f-9a3b-c772bf4a311c" providerId="ADAL" clId="{0C574F24-0842-4510-AB61-4E12E986D5CF}" dt="2023-01-25T05:12:36.290" v="29204" actId="22"/>
          <ac:picMkLst>
            <pc:docMk/>
            <pc:sldMk cId="1473552207" sldId="557"/>
            <ac:picMk id="3" creationId="{DAF51795-C01A-E1C7-17B8-EBAC40684F36}"/>
          </ac:picMkLst>
        </pc:picChg>
        <pc:picChg chg="del">
          <ac:chgData name="Matthieu De Mari" userId="dfb708c9-d8dc-439f-9a3b-c772bf4a311c" providerId="ADAL" clId="{0C574F24-0842-4510-AB61-4E12E986D5CF}" dt="2023-01-25T05:12:36.031" v="29203" actId="478"/>
          <ac:picMkLst>
            <pc:docMk/>
            <pc:sldMk cId="1473552207" sldId="557"/>
            <ac:picMk id="6" creationId="{244CAA90-AC59-0D8D-3497-ACB3CFEC9E35}"/>
          </ac:picMkLst>
        </pc:picChg>
      </pc:sldChg>
      <pc:sldChg chg="addSp delSp modSp new mod">
        <pc:chgData name="Matthieu De Mari" userId="dfb708c9-d8dc-439f-9a3b-c772bf4a311c" providerId="ADAL" clId="{0C574F24-0842-4510-AB61-4E12E986D5CF}" dt="2023-01-25T05:14:06.736" v="29251" actId="1076"/>
        <pc:sldMkLst>
          <pc:docMk/>
          <pc:sldMk cId="681620648" sldId="558"/>
        </pc:sldMkLst>
        <pc:spChg chg="mod">
          <ac:chgData name="Matthieu De Mari" userId="dfb708c9-d8dc-439f-9a3b-c772bf4a311c" providerId="ADAL" clId="{0C574F24-0842-4510-AB61-4E12E986D5CF}" dt="2023-01-25T05:13:59.379" v="29247" actId="20577"/>
          <ac:spMkLst>
            <pc:docMk/>
            <pc:sldMk cId="681620648" sldId="558"/>
            <ac:spMk id="2" creationId="{D5BF95FE-84E8-94C7-4598-E1272BDD9DE5}"/>
          </ac:spMkLst>
        </pc:spChg>
        <pc:spChg chg="del">
          <ac:chgData name="Matthieu De Mari" userId="dfb708c9-d8dc-439f-9a3b-c772bf4a311c" providerId="ADAL" clId="{0C574F24-0842-4510-AB61-4E12E986D5CF}" dt="2023-01-25T05:13:53.546" v="29225" actId="478"/>
          <ac:spMkLst>
            <pc:docMk/>
            <pc:sldMk cId="681620648" sldId="558"/>
            <ac:spMk id="3" creationId="{2E066F73-87EF-9BC5-DB8C-CEB0C2896C0F}"/>
          </ac:spMkLst>
        </pc:spChg>
        <pc:spChg chg="del">
          <ac:chgData name="Matthieu De Mari" userId="dfb708c9-d8dc-439f-9a3b-c772bf4a311c" providerId="ADAL" clId="{0C574F24-0842-4510-AB61-4E12E986D5CF}" dt="2023-01-25T05:13:54.810" v="29226" actId="478"/>
          <ac:spMkLst>
            <pc:docMk/>
            <pc:sldMk cId="681620648" sldId="558"/>
            <ac:spMk id="4" creationId="{DA4A1207-8650-41EF-97CD-2486A5CC1D89}"/>
          </ac:spMkLst>
        </pc:spChg>
        <pc:picChg chg="add mod">
          <ac:chgData name="Matthieu De Mari" userId="dfb708c9-d8dc-439f-9a3b-c772bf4a311c" providerId="ADAL" clId="{0C574F24-0842-4510-AB61-4E12E986D5CF}" dt="2023-01-25T05:14:06.736" v="29251" actId="1076"/>
          <ac:picMkLst>
            <pc:docMk/>
            <pc:sldMk cId="681620648" sldId="558"/>
            <ac:picMk id="6" creationId="{25B79D7E-DAF8-AB22-143E-034BD17DF03D}"/>
          </ac:picMkLst>
        </pc:picChg>
      </pc:sldChg>
      <pc:sldChg chg="addSp delSp modSp add mod">
        <pc:chgData name="Matthieu De Mari" userId="dfb708c9-d8dc-439f-9a3b-c772bf4a311c" providerId="ADAL" clId="{0C574F24-0842-4510-AB61-4E12E986D5CF}" dt="2023-01-25T05:17:25.591" v="29267" actId="1036"/>
        <pc:sldMkLst>
          <pc:docMk/>
          <pc:sldMk cId="2925518171" sldId="559"/>
        </pc:sldMkLst>
        <pc:picChg chg="add mod">
          <ac:chgData name="Matthieu De Mari" userId="dfb708c9-d8dc-439f-9a3b-c772bf4a311c" providerId="ADAL" clId="{0C574F24-0842-4510-AB61-4E12E986D5CF}" dt="2023-01-25T05:17:25.591" v="29267" actId="1036"/>
          <ac:picMkLst>
            <pc:docMk/>
            <pc:sldMk cId="2925518171" sldId="559"/>
            <ac:picMk id="3" creationId="{DDEA64E1-9657-6395-FB7C-E89FCA869009}"/>
          </ac:picMkLst>
        </pc:picChg>
        <pc:picChg chg="del">
          <ac:chgData name="Matthieu De Mari" userId="dfb708c9-d8dc-439f-9a3b-c772bf4a311c" providerId="ADAL" clId="{0C574F24-0842-4510-AB61-4E12E986D5CF}" dt="2023-01-25T05:17:16.300" v="29262" actId="478"/>
          <ac:picMkLst>
            <pc:docMk/>
            <pc:sldMk cId="2925518171" sldId="559"/>
            <ac:picMk id="6" creationId="{6D43926C-6B91-0C8F-E5E2-B1ABBCC4C27F}"/>
          </ac:picMkLst>
        </pc:picChg>
      </pc:sldChg>
      <pc:sldChg chg="delSp modSp new mod modClrScheme chgLayout">
        <pc:chgData name="Matthieu De Mari" userId="dfb708c9-d8dc-439f-9a3b-c772bf4a311c" providerId="ADAL" clId="{0C574F24-0842-4510-AB61-4E12E986D5CF}" dt="2023-01-25T05:21:40.411" v="29916" actId="113"/>
        <pc:sldMkLst>
          <pc:docMk/>
          <pc:sldMk cId="2360942240" sldId="560"/>
        </pc:sldMkLst>
        <pc:spChg chg="mod ord">
          <ac:chgData name="Matthieu De Mari" userId="dfb708c9-d8dc-439f-9a3b-c772bf4a311c" providerId="ADAL" clId="{0C574F24-0842-4510-AB61-4E12E986D5CF}" dt="2023-01-25T05:19:45.056" v="29707" actId="700"/>
          <ac:spMkLst>
            <pc:docMk/>
            <pc:sldMk cId="2360942240" sldId="560"/>
            <ac:spMk id="2" creationId="{0FD76A7B-B6D2-6F67-1336-912BCD9610C0}"/>
          </ac:spMkLst>
        </pc:spChg>
        <pc:spChg chg="mod ord">
          <ac:chgData name="Matthieu De Mari" userId="dfb708c9-d8dc-439f-9a3b-c772bf4a311c" providerId="ADAL" clId="{0C574F24-0842-4510-AB61-4E12E986D5CF}" dt="2023-01-25T05:21:40.411" v="29916" actId="113"/>
          <ac:spMkLst>
            <pc:docMk/>
            <pc:sldMk cId="2360942240" sldId="560"/>
            <ac:spMk id="3" creationId="{3C519C1F-4F41-1C15-474C-87B353226DCF}"/>
          </ac:spMkLst>
        </pc:spChg>
        <pc:spChg chg="del mod">
          <ac:chgData name="Matthieu De Mari" userId="dfb708c9-d8dc-439f-9a3b-c772bf4a311c" providerId="ADAL" clId="{0C574F24-0842-4510-AB61-4E12E986D5CF}" dt="2023-01-25T05:19:41.831" v="29706" actId="478"/>
          <ac:spMkLst>
            <pc:docMk/>
            <pc:sldMk cId="2360942240" sldId="560"/>
            <ac:spMk id="4" creationId="{B4DE18DA-55F3-6301-B4BF-1B4F06D28546}"/>
          </ac:spMkLst>
        </pc:spChg>
      </pc:sldChg>
      <pc:sldChg chg="addSp delSp modSp new mod ord modClrScheme chgLayout">
        <pc:chgData name="Matthieu De Mari" userId="dfb708c9-d8dc-439f-9a3b-c772bf4a311c" providerId="ADAL" clId="{0C574F24-0842-4510-AB61-4E12E986D5CF}" dt="2023-01-25T05:25:30.090" v="30387"/>
        <pc:sldMkLst>
          <pc:docMk/>
          <pc:sldMk cId="1869178321" sldId="561"/>
        </pc:sldMkLst>
        <pc:spChg chg="mod ord">
          <ac:chgData name="Matthieu De Mari" userId="dfb708c9-d8dc-439f-9a3b-c772bf4a311c" providerId="ADAL" clId="{0C574F24-0842-4510-AB61-4E12E986D5CF}" dt="2023-01-25T05:24:02.895" v="30198" actId="700"/>
          <ac:spMkLst>
            <pc:docMk/>
            <pc:sldMk cId="1869178321" sldId="561"/>
            <ac:spMk id="2" creationId="{EDFFCDDC-F493-891C-2E09-5E83E32817A4}"/>
          </ac:spMkLst>
        </pc:spChg>
        <pc:spChg chg="mod ord">
          <ac:chgData name="Matthieu De Mari" userId="dfb708c9-d8dc-439f-9a3b-c772bf4a311c" providerId="ADAL" clId="{0C574F24-0842-4510-AB61-4E12E986D5CF}" dt="2023-01-25T05:24:37.573" v="30376" actId="20577"/>
          <ac:spMkLst>
            <pc:docMk/>
            <pc:sldMk cId="1869178321" sldId="561"/>
            <ac:spMk id="3" creationId="{4B1D6F20-0ADA-E25F-255A-06B421904CFE}"/>
          </ac:spMkLst>
        </pc:spChg>
        <pc:spChg chg="del">
          <ac:chgData name="Matthieu De Mari" userId="dfb708c9-d8dc-439f-9a3b-c772bf4a311c" providerId="ADAL" clId="{0C574F24-0842-4510-AB61-4E12E986D5CF}" dt="2023-01-25T05:23:32.226" v="30193" actId="478"/>
          <ac:spMkLst>
            <pc:docMk/>
            <pc:sldMk cId="1869178321" sldId="561"/>
            <ac:spMk id="4" creationId="{CAF45138-FE52-9F2B-736B-EC98023A6343}"/>
          </ac:spMkLst>
        </pc:spChg>
        <pc:picChg chg="add del mod">
          <ac:chgData name="Matthieu De Mari" userId="dfb708c9-d8dc-439f-9a3b-c772bf4a311c" providerId="ADAL" clId="{0C574F24-0842-4510-AB61-4E12E986D5CF}" dt="2023-01-25T05:24:04.719" v="30199" actId="21"/>
          <ac:picMkLst>
            <pc:docMk/>
            <pc:sldMk cId="1869178321" sldId="561"/>
            <ac:picMk id="6" creationId="{4F574149-C76D-F175-0007-345154CD130C}"/>
          </ac:picMkLst>
        </pc:picChg>
      </pc:sldChg>
      <pc:sldChg chg="addSp delSp modSp new mod chgLayout">
        <pc:chgData name="Matthieu De Mari" userId="dfb708c9-d8dc-439f-9a3b-c772bf4a311c" providerId="ADAL" clId="{0C574F24-0842-4510-AB61-4E12E986D5CF}" dt="2023-01-25T05:31:56.845" v="30728" actId="20577"/>
        <pc:sldMkLst>
          <pc:docMk/>
          <pc:sldMk cId="494556532" sldId="562"/>
        </pc:sldMkLst>
        <pc:spChg chg="mod ord">
          <ac:chgData name="Matthieu De Mari" userId="dfb708c9-d8dc-439f-9a3b-c772bf4a311c" providerId="ADAL" clId="{0C574F24-0842-4510-AB61-4E12E986D5CF}" dt="2023-01-25T05:31:56.845" v="30728" actId="20577"/>
          <ac:spMkLst>
            <pc:docMk/>
            <pc:sldMk cId="494556532" sldId="562"/>
            <ac:spMk id="2" creationId="{2215302F-B7B2-26CD-EB4B-FB867D53A56C}"/>
          </ac:spMkLst>
        </pc:spChg>
        <pc:spChg chg="del">
          <ac:chgData name="Matthieu De Mari" userId="dfb708c9-d8dc-439f-9a3b-c772bf4a311c" providerId="ADAL" clId="{0C574F24-0842-4510-AB61-4E12E986D5CF}" dt="2023-01-25T05:25:40.168" v="30404" actId="478"/>
          <ac:spMkLst>
            <pc:docMk/>
            <pc:sldMk cId="494556532" sldId="562"/>
            <ac:spMk id="3" creationId="{6D2C20A4-B67E-C84D-B078-920141F426B1}"/>
          </ac:spMkLst>
        </pc:spChg>
        <pc:spChg chg="del">
          <ac:chgData name="Matthieu De Mari" userId="dfb708c9-d8dc-439f-9a3b-c772bf4a311c" providerId="ADAL" clId="{0C574F24-0842-4510-AB61-4E12E986D5CF}" dt="2023-01-25T05:25:39.130" v="30403" actId="478"/>
          <ac:spMkLst>
            <pc:docMk/>
            <pc:sldMk cId="494556532" sldId="562"/>
            <ac:spMk id="4" creationId="{E9B9952D-1FA3-450A-67EB-738534978835}"/>
          </ac:spMkLst>
        </pc:spChg>
        <pc:spChg chg="add mod ord">
          <ac:chgData name="Matthieu De Mari" userId="dfb708c9-d8dc-439f-9a3b-c772bf4a311c" providerId="ADAL" clId="{0C574F24-0842-4510-AB61-4E12E986D5CF}" dt="2023-01-25T05:31:41.092" v="30675" actId="20577"/>
          <ac:spMkLst>
            <pc:docMk/>
            <pc:sldMk cId="494556532" sldId="562"/>
            <ac:spMk id="7" creationId="{D518979B-485A-1F91-718D-3D2067DBEA0B}"/>
          </ac:spMkLst>
        </pc:spChg>
        <pc:spChg chg="add del mod ord">
          <ac:chgData name="Matthieu De Mari" userId="dfb708c9-d8dc-439f-9a3b-c772bf4a311c" providerId="ADAL" clId="{0C574F24-0842-4510-AB61-4E12E986D5CF}" dt="2023-01-25T05:25:53.079" v="30410" actId="478"/>
          <ac:spMkLst>
            <pc:docMk/>
            <pc:sldMk cId="494556532" sldId="562"/>
            <ac:spMk id="8" creationId="{A2FB1102-D7C8-A00B-46AB-1EDE0488D8B7}"/>
          </ac:spMkLst>
        </pc:spChg>
        <pc:picChg chg="add mod">
          <ac:chgData name="Matthieu De Mari" userId="dfb708c9-d8dc-439f-9a3b-c772bf4a311c" providerId="ADAL" clId="{0C574F24-0842-4510-AB61-4E12E986D5CF}" dt="2023-01-25T05:25:54.695" v="30411" actId="1076"/>
          <ac:picMkLst>
            <pc:docMk/>
            <pc:sldMk cId="494556532" sldId="562"/>
            <ac:picMk id="6" creationId="{6AB4E7E0-9F9E-53A8-41D4-0D1078EC55AA}"/>
          </ac:picMkLst>
        </pc:picChg>
      </pc:sldChg>
      <pc:sldChg chg="addSp delSp modSp new mod modClrScheme chgLayout">
        <pc:chgData name="Matthieu De Mari" userId="dfb708c9-d8dc-439f-9a3b-c772bf4a311c" providerId="ADAL" clId="{0C574F24-0842-4510-AB61-4E12E986D5CF}" dt="2023-01-25T05:34:22.160" v="30829" actId="20577"/>
        <pc:sldMkLst>
          <pc:docMk/>
          <pc:sldMk cId="2659795063" sldId="563"/>
        </pc:sldMkLst>
        <pc:spChg chg="mod ord">
          <ac:chgData name="Matthieu De Mari" userId="dfb708c9-d8dc-439f-9a3b-c772bf4a311c" providerId="ADAL" clId="{0C574F24-0842-4510-AB61-4E12E986D5CF}" dt="2023-01-25T05:32:16.759" v="30733" actId="700"/>
          <ac:spMkLst>
            <pc:docMk/>
            <pc:sldMk cId="2659795063" sldId="563"/>
            <ac:spMk id="2" creationId="{BF44384B-85D2-3792-0E49-F97AF47DA424}"/>
          </ac:spMkLst>
        </pc:spChg>
        <pc:spChg chg="del">
          <ac:chgData name="Matthieu De Mari" userId="dfb708c9-d8dc-439f-9a3b-c772bf4a311c" providerId="ADAL" clId="{0C574F24-0842-4510-AB61-4E12E986D5CF}" dt="2023-01-25T05:32:01.502" v="30730" actId="478"/>
          <ac:spMkLst>
            <pc:docMk/>
            <pc:sldMk cId="2659795063" sldId="563"/>
            <ac:spMk id="3" creationId="{A1AF9BAC-4B7C-66B8-9A17-291D14AC5A13}"/>
          </ac:spMkLst>
        </pc:spChg>
        <pc:spChg chg="del">
          <ac:chgData name="Matthieu De Mari" userId="dfb708c9-d8dc-439f-9a3b-c772bf4a311c" providerId="ADAL" clId="{0C574F24-0842-4510-AB61-4E12E986D5CF}" dt="2023-01-25T05:32:00.777" v="30729" actId="478"/>
          <ac:spMkLst>
            <pc:docMk/>
            <pc:sldMk cId="2659795063" sldId="563"/>
            <ac:spMk id="4" creationId="{870A9636-BD17-FE31-3079-60CA2FFEA854}"/>
          </ac:spMkLst>
        </pc:spChg>
        <pc:spChg chg="add mod ord">
          <ac:chgData name="Matthieu De Mari" userId="dfb708c9-d8dc-439f-9a3b-c772bf4a311c" providerId="ADAL" clId="{0C574F24-0842-4510-AB61-4E12E986D5CF}" dt="2023-01-25T05:34:22.160" v="30829" actId="20577"/>
          <ac:spMkLst>
            <pc:docMk/>
            <pc:sldMk cId="2659795063" sldId="563"/>
            <ac:spMk id="7" creationId="{A2AD8076-6887-CB42-016B-8FBD46BE46D9}"/>
          </ac:spMkLst>
        </pc:spChg>
        <pc:picChg chg="add del">
          <ac:chgData name="Matthieu De Mari" userId="dfb708c9-d8dc-439f-9a3b-c772bf4a311c" providerId="ADAL" clId="{0C574F24-0842-4510-AB61-4E12E986D5CF}" dt="2023-01-25T05:32:03.775" v="30732" actId="478"/>
          <ac:picMkLst>
            <pc:docMk/>
            <pc:sldMk cId="2659795063" sldId="563"/>
            <ac:picMk id="6" creationId="{3D25110B-D44A-1AF8-FEC1-8903D90F787A}"/>
          </ac:picMkLst>
        </pc:picChg>
      </pc:sldChg>
      <pc:sldChg chg="addSp delSp modSp add mod">
        <pc:chgData name="Matthieu De Mari" userId="dfb708c9-d8dc-439f-9a3b-c772bf4a311c" providerId="ADAL" clId="{0C574F24-0842-4510-AB61-4E12E986D5CF}" dt="2023-01-25T05:34:57.650" v="30837" actId="1076"/>
        <pc:sldMkLst>
          <pc:docMk/>
          <pc:sldMk cId="3208516839" sldId="564"/>
        </pc:sldMkLst>
        <pc:spChg chg="add del mod">
          <ac:chgData name="Matthieu De Mari" userId="dfb708c9-d8dc-439f-9a3b-c772bf4a311c" providerId="ADAL" clId="{0C574F24-0842-4510-AB61-4E12E986D5CF}" dt="2023-01-25T05:34:36.034" v="30832" actId="478"/>
          <ac:spMkLst>
            <pc:docMk/>
            <pc:sldMk cId="3208516839" sldId="564"/>
            <ac:spMk id="4" creationId="{07233C02-8D36-DE30-DACC-77A5148D0FCA}"/>
          </ac:spMkLst>
        </pc:spChg>
        <pc:spChg chg="del">
          <ac:chgData name="Matthieu De Mari" userId="dfb708c9-d8dc-439f-9a3b-c772bf4a311c" providerId="ADAL" clId="{0C574F24-0842-4510-AB61-4E12E986D5CF}" dt="2023-01-25T05:34:35.334" v="30831" actId="478"/>
          <ac:spMkLst>
            <pc:docMk/>
            <pc:sldMk cId="3208516839" sldId="564"/>
            <ac:spMk id="7" creationId="{A2AD8076-6887-CB42-016B-8FBD46BE46D9}"/>
          </ac:spMkLst>
        </pc:spChg>
        <pc:picChg chg="add mod">
          <ac:chgData name="Matthieu De Mari" userId="dfb708c9-d8dc-439f-9a3b-c772bf4a311c" providerId="ADAL" clId="{0C574F24-0842-4510-AB61-4E12E986D5CF}" dt="2023-01-25T05:34:57.650" v="30837" actId="1076"/>
          <ac:picMkLst>
            <pc:docMk/>
            <pc:sldMk cId="3208516839" sldId="564"/>
            <ac:picMk id="6" creationId="{9D8A61F5-3D15-A806-6CDD-6E7C348E772D}"/>
          </ac:picMkLst>
        </pc:picChg>
      </pc:sldChg>
      <pc:sldChg chg="addSp delSp modSp new mod modClrScheme chgLayout">
        <pc:chgData name="Matthieu De Mari" userId="dfb708c9-d8dc-439f-9a3b-c772bf4a311c" providerId="ADAL" clId="{0C574F24-0842-4510-AB61-4E12E986D5CF}" dt="2023-01-25T05:36:55.722" v="31089" actId="113"/>
        <pc:sldMkLst>
          <pc:docMk/>
          <pc:sldMk cId="2506094589" sldId="565"/>
        </pc:sldMkLst>
        <pc:spChg chg="del">
          <ac:chgData name="Matthieu De Mari" userId="dfb708c9-d8dc-439f-9a3b-c772bf4a311c" providerId="ADAL" clId="{0C574F24-0842-4510-AB61-4E12E986D5CF}" dt="2023-01-25T05:35:18.289" v="30840" actId="478"/>
          <ac:spMkLst>
            <pc:docMk/>
            <pc:sldMk cId="2506094589" sldId="565"/>
            <ac:spMk id="2" creationId="{C50DCB0C-1D78-7FDF-EE9D-3B7F318CA6F7}"/>
          </ac:spMkLst>
        </pc:spChg>
        <pc:spChg chg="del">
          <ac:chgData name="Matthieu De Mari" userId="dfb708c9-d8dc-439f-9a3b-c772bf4a311c" providerId="ADAL" clId="{0C574F24-0842-4510-AB61-4E12E986D5CF}" dt="2023-01-25T05:35:17.498" v="30839" actId="478"/>
          <ac:spMkLst>
            <pc:docMk/>
            <pc:sldMk cId="2506094589" sldId="565"/>
            <ac:spMk id="3" creationId="{39DFF5F9-49BC-BFBE-F98A-185F0282EAAA}"/>
          </ac:spMkLst>
        </pc:spChg>
        <pc:spChg chg="add mod ord">
          <ac:chgData name="Matthieu De Mari" userId="dfb708c9-d8dc-439f-9a3b-c772bf4a311c" providerId="ADAL" clId="{0C574F24-0842-4510-AB61-4E12E986D5CF}" dt="2023-01-25T05:35:48.111" v="30859" actId="20577"/>
          <ac:spMkLst>
            <pc:docMk/>
            <pc:sldMk cId="2506094589" sldId="565"/>
            <ac:spMk id="6" creationId="{182A473B-52F1-F6BE-BDF1-62FD170B5BAC}"/>
          </ac:spMkLst>
        </pc:spChg>
        <pc:spChg chg="add mod ord">
          <ac:chgData name="Matthieu De Mari" userId="dfb708c9-d8dc-439f-9a3b-c772bf4a311c" providerId="ADAL" clId="{0C574F24-0842-4510-AB61-4E12E986D5CF}" dt="2023-01-25T05:36:55.722" v="31089" actId="113"/>
          <ac:spMkLst>
            <pc:docMk/>
            <pc:sldMk cId="2506094589" sldId="565"/>
            <ac:spMk id="7" creationId="{351BBB68-C97A-F968-8AD2-DE508BF2C073}"/>
          </ac:spMkLst>
        </pc:spChg>
        <pc:spChg chg="add del mod ord">
          <ac:chgData name="Matthieu De Mari" userId="dfb708c9-d8dc-439f-9a3b-c772bf4a311c" providerId="ADAL" clId="{0C574F24-0842-4510-AB61-4E12E986D5CF}" dt="2023-01-25T05:35:37.341" v="30845" actId="478"/>
          <ac:spMkLst>
            <pc:docMk/>
            <pc:sldMk cId="2506094589" sldId="565"/>
            <ac:spMk id="8" creationId="{56E349E9-7701-1856-B960-B3CEF81A437A}"/>
          </ac:spMkLst>
        </pc:spChg>
        <pc:picChg chg="add mod">
          <ac:chgData name="Matthieu De Mari" userId="dfb708c9-d8dc-439f-9a3b-c772bf4a311c" providerId="ADAL" clId="{0C574F24-0842-4510-AB61-4E12E986D5CF}" dt="2023-01-25T05:35:31.810" v="30843" actId="1076"/>
          <ac:picMkLst>
            <pc:docMk/>
            <pc:sldMk cId="2506094589" sldId="565"/>
            <ac:picMk id="5" creationId="{36123BC0-70CA-3C75-E622-ABD557DA9A48}"/>
          </ac:picMkLst>
        </pc:picChg>
      </pc:sldChg>
      <pc:sldChg chg="addSp delSp modSp new mod">
        <pc:chgData name="Matthieu De Mari" userId="dfb708c9-d8dc-439f-9a3b-c772bf4a311c" providerId="ADAL" clId="{0C574F24-0842-4510-AB61-4E12E986D5CF}" dt="2023-01-25T05:40:31.912" v="31287" actId="14100"/>
        <pc:sldMkLst>
          <pc:docMk/>
          <pc:sldMk cId="2861982866" sldId="566"/>
        </pc:sldMkLst>
        <pc:spChg chg="del">
          <ac:chgData name="Matthieu De Mari" userId="dfb708c9-d8dc-439f-9a3b-c772bf4a311c" providerId="ADAL" clId="{0C574F24-0842-4510-AB61-4E12E986D5CF}" dt="2023-01-25T05:38:08.094" v="31091" actId="478"/>
          <ac:spMkLst>
            <pc:docMk/>
            <pc:sldMk cId="2861982866" sldId="566"/>
            <ac:spMk id="2" creationId="{5F494E2C-6F8A-05CF-D52D-DC0BF13795DB}"/>
          </ac:spMkLst>
        </pc:spChg>
        <pc:spChg chg="del">
          <ac:chgData name="Matthieu De Mari" userId="dfb708c9-d8dc-439f-9a3b-c772bf4a311c" providerId="ADAL" clId="{0C574F24-0842-4510-AB61-4E12E986D5CF}" dt="2023-01-25T05:38:09.537" v="31092" actId="478"/>
          <ac:spMkLst>
            <pc:docMk/>
            <pc:sldMk cId="2861982866" sldId="566"/>
            <ac:spMk id="3" creationId="{30625EB4-C2BA-0ACC-3529-630135B8F835}"/>
          </ac:spMkLst>
        </pc:spChg>
        <pc:spChg chg="del">
          <ac:chgData name="Matthieu De Mari" userId="dfb708c9-d8dc-439f-9a3b-c772bf4a311c" providerId="ADAL" clId="{0C574F24-0842-4510-AB61-4E12E986D5CF}" dt="2023-01-25T05:38:10.235" v="31093" actId="478"/>
          <ac:spMkLst>
            <pc:docMk/>
            <pc:sldMk cId="2861982866" sldId="566"/>
            <ac:spMk id="4" creationId="{DE1B2FDC-CFFA-B7C7-F465-3ADA6DC4758C}"/>
          </ac:spMkLst>
        </pc:spChg>
        <pc:spChg chg="add del">
          <ac:chgData name="Matthieu De Mari" userId="dfb708c9-d8dc-439f-9a3b-c772bf4a311c" providerId="ADAL" clId="{0C574F24-0842-4510-AB61-4E12E986D5CF}" dt="2023-01-25T05:38:51.360" v="31102" actId="478"/>
          <ac:spMkLst>
            <pc:docMk/>
            <pc:sldMk cId="2861982866" sldId="566"/>
            <ac:spMk id="11" creationId="{71A9FC5D-FC5F-B35A-091F-9AAAE8B05CD2}"/>
          </ac:spMkLst>
        </pc:spChg>
        <pc:spChg chg="add mod">
          <ac:chgData name="Matthieu De Mari" userId="dfb708c9-d8dc-439f-9a3b-c772bf4a311c" providerId="ADAL" clId="{0C574F24-0842-4510-AB61-4E12E986D5CF}" dt="2023-01-25T05:39:50.890" v="31273" actId="207"/>
          <ac:spMkLst>
            <pc:docMk/>
            <pc:sldMk cId="2861982866" sldId="566"/>
            <ac:spMk id="12" creationId="{DD3CD9CC-3DB1-E108-6A9D-978D92CBFE28}"/>
          </ac:spMkLst>
        </pc:spChg>
        <pc:picChg chg="add mod">
          <ac:chgData name="Matthieu De Mari" userId="dfb708c9-d8dc-439f-9a3b-c772bf4a311c" providerId="ADAL" clId="{0C574F24-0842-4510-AB61-4E12E986D5CF}" dt="2023-01-25T05:38:13.807" v="31095" actId="1076"/>
          <ac:picMkLst>
            <pc:docMk/>
            <pc:sldMk cId="2861982866" sldId="566"/>
            <ac:picMk id="6" creationId="{90BDD955-8C6C-6B79-E4D7-D77E989DD9CB}"/>
          </ac:picMkLst>
        </pc:picChg>
        <pc:picChg chg="add mod">
          <ac:chgData name="Matthieu De Mari" userId="dfb708c9-d8dc-439f-9a3b-c772bf4a311c" providerId="ADAL" clId="{0C574F24-0842-4510-AB61-4E12E986D5CF}" dt="2023-01-25T05:38:25.761" v="31097" actId="1076"/>
          <ac:picMkLst>
            <pc:docMk/>
            <pc:sldMk cId="2861982866" sldId="566"/>
            <ac:picMk id="8" creationId="{0F78550A-E6DE-7CC0-7837-FC2B1D24AC42}"/>
          </ac:picMkLst>
        </pc:picChg>
        <pc:picChg chg="add mod">
          <ac:chgData name="Matthieu De Mari" userId="dfb708c9-d8dc-439f-9a3b-c772bf4a311c" providerId="ADAL" clId="{0C574F24-0842-4510-AB61-4E12E986D5CF}" dt="2023-01-25T05:38:41.814" v="31100" actId="1076"/>
          <ac:picMkLst>
            <pc:docMk/>
            <pc:sldMk cId="2861982866" sldId="566"/>
            <ac:picMk id="10" creationId="{072B0F04-E003-8681-9F9A-699B20E267B0}"/>
          </ac:picMkLst>
        </pc:picChg>
        <pc:cxnChg chg="add mod">
          <ac:chgData name="Matthieu De Mari" userId="dfb708c9-d8dc-439f-9a3b-c772bf4a311c" providerId="ADAL" clId="{0C574F24-0842-4510-AB61-4E12E986D5CF}" dt="2023-01-25T05:40:31.912" v="31287" actId="14100"/>
          <ac:cxnSpMkLst>
            <pc:docMk/>
            <pc:sldMk cId="2861982866" sldId="566"/>
            <ac:cxnSpMk id="14" creationId="{C64E9A37-A7F7-360B-952C-B89423628496}"/>
          </ac:cxnSpMkLst>
        </pc:cxnChg>
        <pc:cxnChg chg="add mod">
          <ac:chgData name="Matthieu De Mari" userId="dfb708c9-d8dc-439f-9a3b-c772bf4a311c" providerId="ADAL" clId="{0C574F24-0842-4510-AB61-4E12E986D5CF}" dt="2023-01-25T05:40:17.406" v="31281" actId="208"/>
          <ac:cxnSpMkLst>
            <pc:docMk/>
            <pc:sldMk cId="2861982866" sldId="566"/>
            <ac:cxnSpMk id="15" creationId="{AE292570-28B5-65D3-67EE-A694DF11DD12}"/>
          </ac:cxnSpMkLst>
        </pc:cxnChg>
        <pc:cxnChg chg="add mod">
          <ac:chgData name="Matthieu De Mari" userId="dfb708c9-d8dc-439f-9a3b-c772bf4a311c" providerId="ADAL" clId="{0C574F24-0842-4510-AB61-4E12E986D5CF}" dt="2023-01-25T05:40:25.270" v="31285" actId="208"/>
          <ac:cxnSpMkLst>
            <pc:docMk/>
            <pc:sldMk cId="2861982866" sldId="566"/>
            <ac:cxnSpMk id="17" creationId="{A1A0F1C2-C1CE-6209-2479-EE59FD4158C5}"/>
          </ac:cxnSpMkLst>
        </pc:cxnChg>
      </pc:sldChg>
      <pc:sldChg chg="addSp delSp modSp new mod modClrScheme chgLayout">
        <pc:chgData name="Matthieu De Mari" userId="dfb708c9-d8dc-439f-9a3b-c772bf4a311c" providerId="ADAL" clId="{0C574F24-0842-4510-AB61-4E12E986D5CF}" dt="2023-01-25T06:37:44.777" v="31741" actId="14100"/>
        <pc:sldMkLst>
          <pc:docMk/>
          <pc:sldMk cId="2118947663" sldId="567"/>
        </pc:sldMkLst>
        <pc:spChg chg="mod ord">
          <ac:chgData name="Matthieu De Mari" userId="dfb708c9-d8dc-439f-9a3b-c772bf4a311c" providerId="ADAL" clId="{0C574F24-0842-4510-AB61-4E12E986D5CF}" dt="2023-01-25T05:41:42.522" v="31329" actId="700"/>
          <ac:spMkLst>
            <pc:docMk/>
            <pc:sldMk cId="2118947663" sldId="567"/>
            <ac:spMk id="2" creationId="{9CC13842-7F62-CF52-EA5A-6F60E0A459F1}"/>
          </ac:spMkLst>
        </pc:spChg>
        <pc:spChg chg="del mod ord">
          <ac:chgData name="Matthieu De Mari" userId="dfb708c9-d8dc-439f-9a3b-c772bf4a311c" providerId="ADAL" clId="{0C574F24-0842-4510-AB61-4E12E986D5CF}" dt="2023-01-25T05:41:42.522" v="31329" actId="700"/>
          <ac:spMkLst>
            <pc:docMk/>
            <pc:sldMk cId="2118947663" sldId="567"/>
            <ac:spMk id="3" creationId="{D7FBE282-E823-0867-4736-2C68FD51AB7B}"/>
          </ac:spMkLst>
        </pc:spChg>
        <pc:spChg chg="del">
          <ac:chgData name="Matthieu De Mari" userId="dfb708c9-d8dc-439f-9a3b-c772bf4a311c" providerId="ADAL" clId="{0C574F24-0842-4510-AB61-4E12E986D5CF}" dt="2023-01-25T05:41:33.114" v="31326" actId="478"/>
          <ac:spMkLst>
            <pc:docMk/>
            <pc:sldMk cId="2118947663" sldId="567"/>
            <ac:spMk id="4" creationId="{76478DB4-469C-88B0-1833-26CFBD1E9D77}"/>
          </ac:spMkLst>
        </pc:spChg>
        <pc:spChg chg="add mod ord">
          <ac:chgData name="Matthieu De Mari" userId="dfb708c9-d8dc-439f-9a3b-c772bf4a311c" providerId="ADAL" clId="{0C574F24-0842-4510-AB61-4E12E986D5CF}" dt="2023-01-25T06:37:39.612" v="31739" actId="20577"/>
          <ac:spMkLst>
            <pc:docMk/>
            <pc:sldMk cId="2118947663" sldId="567"/>
            <ac:spMk id="7" creationId="{E8A6B828-D9CD-5DA9-3D1E-6F24E022DFCC}"/>
          </ac:spMkLst>
        </pc:spChg>
        <pc:picChg chg="add mod">
          <ac:chgData name="Matthieu De Mari" userId="dfb708c9-d8dc-439f-9a3b-c772bf4a311c" providerId="ADAL" clId="{0C574F24-0842-4510-AB61-4E12E986D5CF}" dt="2023-01-25T06:37:44.777" v="31741" actId="14100"/>
          <ac:picMkLst>
            <pc:docMk/>
            <pc:sldMk cId="2118947663" sldId="567"/>
            <ac:picMk id="6" creationId="{A3C78C1D-9A19-BD60-AD2B-0ACC41A21711}"/>
          </ac:picMkLst>
        </pc:picChg>
      </pc:sldChg>
      <pc:sldChg chg="addSp delSp modSp new mod modClrScheme chgLayout">
        <pc:chgData name="Matthieu De Mari" userId="dfb708c9-d8dc-439f-9a3b-c772bf4a311c" providerId="ADAL" clId="{0C574F24-0842-4510-AB61-4E12E986D5CF}" dt="2023-01-25T07:11:45.683" v="32316" actId="113"/>
        <pc:sldMkLst>
          <pc:docMk/>
          <pc:sldMk cId="209871370" sldId="568"/>
        </pc:sldMkLst>
        <pc:spChg chg="mod ord">
          <ac:chgData name="Matthieu De Mari" userId="dfb708c9-d8dc-439f-9a3b-c772bf4a311c" providerId="ADAL" clId="{0C574F24-0842-4510-AB61-4E12E986D5CF}" dt="2023-01-25T07:03:58.514" v="31913" actId="700"/>
          <ac:spMkLst>
            <pc:docMk/>
            <pc:sldMk cId="209871370" sldId="568"/>
            <ac:spMk id="2" creationId="{FE7FC3C7-E510-3203-5C24-A976AECCABAC}"/>
          </ac:spMkLst>
        </pc:spChg>
        <pc:spChg chg="mod ord">
          <ac:chgData name="Matthieu De Mari" userId="dfb708c9-d8dc-439f-9a3b-c772bf4a311c" providerId="ADAL" clId="{0C574F24-0842-4510-AB61-4E12E986D5CF}" dt="2023-01-25T07:11:21.204" v="32292" actId="27636"/>
          <ac:spMkLst>
            <pc:docMk/>
            <pc:sldMk cId="209871370" sldId="568"/>
            <ac:spMk id="3" creationId="{5AA41464-B2B5-4EE7-DEF2-910D29FE3DA2}"/>
          </ac:spMkLst>
        </pc:spChg>
        <pc:spChg chg="add mod ord">
          <ac:chgData name="Matthieu De Mari" userId="dfb708c9-d8dc-439f-9a3b-c772bf4a311c" providerId="ADAL" clId="{0C574F24-0842-4510-AB61-4E12E986D5CF}" dt="2023-01-25T07:11:45.683" v="32316" actId="113"/>
          <ac:spMkLst>
            <pc:docMk/>
            <pc:sldMk cId="209871370" sldId="568"/>
            <ac:spMk id="4" creationId="{6015A871-4BC2-F7F0-8601-4602D259B706}"/>
          </ac:spMkLst>
        </pc:spChg>
        <pc:spChg chg="add del">
          <ac:chgData name="Matthieu De Mari" userId="dfb708c9-d8dc-439f-9a3b-c772bf4a311c" providerId="ADAL" clId="{0C574F24-0842-4510-AB61-4E12E986D5CF}" dt="2023-01-25T07:08:07.244" v="32106"/>
          <ac:spMkLst>
            <pc:docMk/>
            <pc:sldMk cId="209871370" sldId="568"/>
            <ac:spMk id="5" creationId="{C56C94B1-144D-F965-41B0-56C005273D22}"/>
          </ac:spMkLst>
        </pc:spChg>
        <pc:spChg chg="add del">
          <ac:chgData name="Matthieu De Mari" userId="dfb708c9-d8dc-439f-9a3b-c772bf4a311c" providerId="ADAL" clId="{0C574F24-0842-4510-AB61-4E12E986D5CF}" dt="2023-01-25T07:08:09.988" v="32108"/>
          <ac:spMkLst>
            <pc:docMk/>
            <pc:sldMk cId="209871370" sldId="568"/>
            <ac:spMk id="6" creationId="{26C6EB8D-F856-83E5-0360-FD054C79CE7B}"/>
          </ac:spMkLst>
        </pc:spChg>
      </pc:sldChg>
      <pc:sldChg chg="modSp add mod">
        <pc:chgData name="Matthieu De Mari" userId="dfb708c9-d8dc-439f-9a3b-c772bf4a311c" providerId="ADAL" clId="{0C574F24-0842-4510-AB61-4E12E986D5CF}" dt="2023-01-25T07:00:13.334" v="31760" actId="20577"/>
        <pc:sldMkLst>
          <pc:docMk/>
          <pc:sldMk cId="3190040579" sldId="569"/>
        </pc:sldMkLst>
        <pc:spChg chg="mod">
          <ac:chgData name="Matthieu De Mari" userId="dfb708c9-d8dc-439f-9a3b-c772bf4a311c" providerId="ADAL" clId="{0C574F24-0842-4510-AB61-4E12E986D5CF}" dt="2023-01-25T07:00:13.334" v="31760" actId="20577"/>
          <ac:spMkLst>
            <pc:docMk/>
            <pc:sldMk cId="3190040579" sldId="569"/>
            <ac:spMk id="5" creationId="{7D0CB248-82F3-414A-84E4-14EF63C7FB27}"/>
          </ac:spMkLst>
        </pc:spChg>
      </pc:sldChg>
      <pc:sldChg chg="modSp new mod ord">
        <pc:chgData name="Matthieu De Mari" userId="dfb708c9-d8dc-439f-9a3b-c772bf4a311c" providerId="ADAL" clId="{0C574F24-0842-4510-AB61-4E12E986D5CF}" dt="2023-01-25T07:06:27.799" v="32098" actId="20577"/>
        <pc:sldMkLst>
          <pc:docMk/>
          <pc:sldMk cId="548617228" sldId="570"/>
        </pc:sldMkLst>
        <pc:spChg chg="mod">
          <ac:chgData name="Matthieu De Mari" userId="dfb708c9-d8dc-439f-9a3b-c772bf4a311c" providerId="ADAL" clId="{0C574F24-0842-4510-AB61-4E12E986D5CF}" dt="2023-01-25T07:01:20.152" v="31792" actId="20577"/>
          <ac:spMkLst>
            <pc:docMk/>
            <pc:sldMk cId="548617228" sldId="570"/>
            <ac:spMk id="2" creationId="{01BA4A12-42C1-4189-603A-5E1F4771759C}"/>
          </ac:spMkLst>
        </pc:spChg>
        <pc:spChg chg="mod">
          <ac:chgData name="Matthieu De Mari" userId="dfb708c9-d8dc-439f-9a3b-c772bf4a311c" providerId="ADAL" clId="{0C574F24-0842-4510-AB61-4E12E986D5CF}" dt="2023-01-25T07:06:27.799" v="32098" actId="20577"/>
          <ac:spMkLst>
            <pc:docMk/>
            <pc:sldMk cId="548617228" sldId="570"/>
            <ac:spMk id="3" creationId="{E475B357-0886-EDDA-5F55-77F580FB4D9B}"/>
          </ac:spMkLst>
        </pc:spChg>
      </pc:sldChg>
      <pc:sldChg chg="add">
        <pc:chgData name="Matthieu De Mari" userId="dfb708c9-d8dc-439f-9a3b-c772bf4a311c" providerId="ADAL" clId="{0C574F24-0842-4510-AB61-4E12E986D5CF}" dt="2023-01-25T07:06:41.946" v="32099"/>
        <pc:sldMkLst>
          <pc:docMk/>
          <pc:sldMk cId="353688173" sldId="571"/>
        </pc:sldMkLst>
      </pc:sldChg>
      <pc:sldChg chg="delSp modSp add mod modClrScheme chgLayout">
        <pc:chgData name="Matthieu De Mari" userId="dfb708c9-d8dc-439f-9a3b-c772bf4a311c" providerId="ADAL" clId="{0C574F24-0842-4510-AB61-4E12E986D5CF}" dt="2023-01-25T07:25:49.505" v="33336" actId="27636"/>
        <pc:sldMkLst>
          <pc:docMk/>
          <pc:sldMk cId="757709305" sldId="572"/>
        </pc:sldMkLst>
        <pc:spChg chg="mod ord">
          <ac:chgData name="Matthieu De Mari" userId="dfb708c9-d8dc-439f-9a3b-c772bf4a311c" providerId="ADAL" clId="{0C574F24-0842-4510-AB61-4E12E986D5CF}" dt="2023-01-25T07:15:36.760" v="32431" actId="700"/>
          <ac:spMkLst>
            <pc:docMk/>
            <pc:sldMk cId="757709305" sldId="572"/>
            <ac:spMk id="2" creationId="{FE7FC3C7-E510-3203-5C24-A976AECCABAC}"/>
          </ac:spMkLst>
        </pc:spChg>
        <pc:spChg chg="mod ord">
          <ac:chgData name="Matthieu De Mari" userId="dfb708c9-d8dc-439f-9a3b-c772bf4a311c" providerId="ADAL" clId="{0C574F24-0842-4510-AB61-4E12E986D5CF}" dt="2023-01-25T07:25:49.505" v="33336" actId="27636"/>
          <ac:spMkLst>
            <pc:docMk/>
            <pc:sldMk cId="757709305" sldId="572"/>
            <ac:spMk id="3" creationId="{5AA41464-B2B5-4EE7-DEF2-910D29FE3DA2}"/>
          </ac:spMkLst>
        </pc:spChg>
        <pc:spChg chg="del mod ord">
          <ac:chgData name="Matthieu De Mari" userId="dfb708c9-d8dc-439f-9a3b-c772bf4a311c" providerId="ADAL" clId="{0C574F24-0842-4510-AB61-4E12E986D5CF}" dt="2023-01-25T07:15:39.164" v="32432" actId="478"/>
          <ac:spMkLst>
            <pc:docMk/>
            <pc:sldMk cId="757709305" sldId="572"/>
            <ac:spMk id="4" creationId="{6015A871-4BC2-F7F0-8601-4602D259B706}"/>
          </ac:spMkLst>
        </pc:spChg>
      </pc:sldChg>
      <pc:sldChg chg="modSp add mod">
        <pc:chgData name="Matthieu De Mari" userId="dfb708c9-d8dc-439f-9a3b-c772bf4a311c" providerId="ADAL" clId="{0C574F24-0842-4510-AB61-4E12E986D5CF}" dt="2023-01-25T07:24:18.574" v="33231" actId="20577"/>
        <pc:sldMkLst>
          <pc:docMk/>
          <pc:sldMk cId="3960741178" sldId="573"/>
        </pc:sldMkLst>
        <pc:spChg chg="mod">
          <ac:chgData name="Matthieu De Mari" userId="dfb708c9-d8dc-439f-9a3b-c772bf4a311c" providerId="ADAL" clId="{0C574F24-0842-4510-AB61-4E12E986D5CF}" dt="2023-01-25T07:18:54.237" v="32953" actId="20577"/>
          <ac:spMkLst>
            <pc:docMk/>
            <pc:sldMk cId="3960741178" sldId="573"/>
            <ac:spMk id="2" creationId="{FE7FC3C7-E510-3203-5C24-A976AECCABAC}"/>
          </ac:spMkLst>
        </pc:spChg>
        <pc:spChg chg="mod">
          <ac:chgData name="Matthieu De Mari" userId="dfb708c9-d8dc-439f-9a3b-c772bf4a311c" providerId="ADAL" clId="{0C574F24-0842-4510-AB61-4E12E986D5CF}" dt="2023-01-25T07:24:18.574" v="33231" actId="20577"/>
          <ac:spMkLst>
            <pc:docMk/>
            <pc:sldMk cId="3960741178" sldId="573"/>
            <ac:spMk id="3" creationId="{5AA41464-B2B5-4EE7-DEF2-910D29FE3DA2}"/>
          </ac:spMkLst>
        </pc:spChg>
      </pc:sldChg>
      <pc:sldChg chg="modSp add mod">
        <pc:chgData name="Matthieu De Mari" userId="dfb708c9-d8dc-439f-9a3b-c772bf4a311c" providerId="ADAL" clId="{0C574F24-0842-4510-AB61-4E12E986D5CF}" dt="2023-01-25T07:28:58.328" v="33526"/>
        <pc:sldMkLst>
          <pc:docMk/>
          <pc:sldMk cId="2111657733" sldId="574"/>
        </pc:sldMkLst>
        <pc:spChg chg="mod">
          <ac:chgData name="Matthieu De Mari" userId="dfb708c9-d8dc-439f-9a3b-c772bf4a311c" providerId="ADAL" clId="{0C574F24-0842-4510-AB61-4E12E986D5CF}" dt="2023-01-25T07:28:58.328" v="33526"/>
          <ac:spMkLst>
            <pc:docMk/>
            <pc:sldMk cId="2111657733" sldId="574"/>
            <ac:spMk id="3" creationId="{5AA41464-B2B5-4EE7-DEF2-910D29FE3DA2}"/>
          </ac:spMkLst>
        </pc:spChg>
      </pc:sldChg>
      <pc:sldChg chg="modSp add mod">
        <pc:chgData name="Matthieu De Mari" userId="dfb708c9-d8dc-439f-9a3b-c772bf4a311c" providerId="ADAL" clId="{0C574F24-0842-4510-AB61-4E12E986D5CF}" dt="2023-01-25T07:30:03.229" v="33569" actId="20577"/>
        <pc:sldMkLst>
          <pc:docMk/>
          <pc:sldMk cId="2674170786" sldId="575"/>
        </pc:sldMkLst>
        <pc:spChg chg="mod">
          <ac:chgData name="Matthieu De Mari" userId="dfb708c9-d8dc-439f-9a3b-c772bf4a311c" providerId="ADAL" clId="{0C574F24-0842-4510-AB61-4E12E986D5CF}" dt="2023-01-25T07:30:03.229" v="33569" actId="20577"/>
          <ac:spMkLst>
            <pc:docMk/>
            <pc:sldMk cId="2674170786" sldId="575"/>
            <ac:spMk id="3" creationId="{5AA41464-B2B5-4EE7-DEF2-910D29FE3DA2}"/>
          </ac:spMkLst>
        </pc:spChg>
      </pc:sldChg>
      <pc:sldChg chg="modSp add mod">
        <pc:chgData name="Matthieu De Mari" userId="dfb708c9-d8dc-439f-9a3b-c772bf4a311c" providerId="ADAL" clId="{0C574F24-0842-4510-AB61-4E12E986D5CF}" dt="2023-01-25T07:33:24.713" v="33766" actId="20577"/>
        <pc:sldMkLst>
          <pc:docMk/>
          <pc:sldMk cId="4180016153" sldId="576"/>
        </pc:sldMkLst>
        <pc:spChg chg="mod">
          <ac:chgData name="Matthieu De Mari" userId="dfb708c9-d8dc-439f-9a3b-c772bf4a311c" providerId="ADAL" clId="{0C574F24-0842-4510-AB61-4E12E986D5CF}" dt="2023-01-25T07:33:24.713" v="33766" actId="20577"/>
          <ac:spMkLst>
            <pc:docMk/>
            <pc:sldMk cId="4180016153" sldId="576"/>
            <ac:spMk id="3" creationId="{5AA41464-B2B5-4EE7-DEF2-910D29FE3DA2}"/>
          </ac:spMkLst>
        </pc:spChg>
      </pc:sldChg>
      <pc:sldChg chg="addSp delSp modSp new mod ord modClrScheme chgLayout">
        <pc:chgData name="Matthieu De Mari" userId="dfb708c9-d8dc-439f-9a3b-c772bf4a311c" providerId="ADAL" clId="{0C574F24-0842-4510-AB61-4E12E986D5CF}" dt="2023-01-25T07:50:22.425" v="34929"/>
        <pc:sldMkLst>
          <pc:docMk/>
          <pc:sldMk cId="1620224169" sldId="577"/>
        </pc:sldMkLst>
        <pc:spChg chg="del">
          <ac:chgData name="Matthieu De Mari" userId="dfb708c9-d8dc-439f-9a3b-c772bf4a311c" providerId="ADAL" clId="{0C574F24-0842-4510-AB61-4E12E986D5CF}" dt="2023-01-25T07:33:58.208" v="33768" actId="700"/>
          <ac:spMkLst>
            <pc:docMk/>
            <pc:sldMk cId="1620224169" sldId="577"/>
            <ac:spMk id="2" creationId="{8361896F-585C-81B0-A75B-1C9FDABC3917}"/>
          </ac:spMkLst>
        </pc:spChg>
        <pc:spChg chg="del">
          <ac:chgData name="Matthieu De Mari" userId="dfb708c9-d8dc-439f-9a3b-c772bf4a311c" providerId="ADAL" clId="{0C574F24-0842-4510-AB61-4E12E986D5CF}" dt="2023-01-25T07:33:58.208" v="33768" actId="700"/>
          <ac:spMkLst>
            <pc:docMk/>
            <pc:sldMk cId="1620224169" sldId="577"/>
            <ac:spMk id="3" creationId="{8978DA16-FCD8-FD46-B1FA-B9D0BE26BDAA}"/>
          </ac:spMkLst>
        </pc:spChg>
        <pc:spChg chg="add del mod">
          <ac:chgData name="Matthieu De Mari" userId="dfb708c9-d8dc-439f-9a3b-c772bf4a311c" providerId="ADAL" clId="{0C574F24-0842-4510-AB61-4E12E986D5CF}" dt="2023-01-25T07:34:41.228" v="33777" actId="478"/>
          <ac:spMkLst>
            <pc:docMk/>
            <pc:sldMk cId="1620224169" sldId="577"/>
            <ac:spMk id="6" creationId="{7C310993-2B90-5A53-F020-94CACDA6D14C}"/>
          </ac:spMkLst>
        </pc:spChg>
        <pc:spChg chg="add mod ord">
          <ac:chgData name="Matthieu De Mari" userId="dfb708c9-d8dc-439f-9a3b-c772bf4a311c" providerId="ADAL" clId="{0C574F24-0842-4510-AB61-4E12E986D5CF}" dt="2023-01-25T07:36:05.446" v="33785" actId="700"/>
          <ac:spMkLst>
            <pc:docMk/>
            <pc:sldMk cId="1620224169" sldId="577"/>
            <ac:spMk id="7" creationId="{CF8628F6-31E1-CDCC-3492-567FBD405CA9}"/>
          </ac:spMkLst>
        </pc:spChg>
        <pc:spChg chg="add mod ord">
          <ac:chgData name="Matthieu De Mari" userId="dfb708c9-d8dc-439f-9a3b-c772bf4a311c" providerId="ADAL" clId="{0C574F24-0842-4510-AB61-4E12E986D5CF}" dt="2023-01-25T07:39:59.844" v="33913" actId="2711"/>
          <ac:spMkLst>
            <pc:docMk/>
            <pc:sldMk cId="1620224169" sldId="577"/>
            <ac:spMk id="8" creationId="{56F73953-A2CE-A62E-D071-2A65983D9173}"/>
          </ac:spMkLst>
        </pc:spChg>
        <pc:spChg chg="add del mod ord">
          <ac:chgData name="Matthieu De Mari" userId="dfb708c9-d8dc-439f-9a3b-c772bf4a311c" providerId="ADAL" clId="{0C574F24-0842-4510-AB61-4E12E986D5CF}" dt="2023-01-25T07:36:07.958" v="33786" actId="478"/>
          <ac:spMkLst>
            <pc:docMk/>
            <pc:sldMk cId="1620224169" sldId="577"/>
            <ac:spMk id="9" creationId="{DD64AE18-DF85-E053-4B5F-441DEAE775E3}"/>
          </ac:spMkLst>
        </pc:spChg>
        <pc:spChg chg="add mod">
          <ac:chgData name="Matthieu De Mari" userId="dfb708c9-d8dc-439f-9a3b-c772bf4a311c" providerId="ADAL" clId="{0C574F24-0842-4510-AB61-4E12E986D5CF}" dt="2023-01-25T07:37:47.263" v="33880" actId="693"/>
          <ac:spMkLst>
            <pc:docMk/>
            <pc:sldMk cId="1620224169" sldId="577"/>
            <ac:spMk id="10" creationId="{535837A7-8A74-9598-E7D0-79106D91B0AE}"/>
          </ac:spMkLst>
        </pc:spChg>
        <pc:picChg chg="add mod modCrop">
          <ac:chgData name="Matthieu De Mari" userId="dfb708c9-d8dc-439f-9a3b-c772bf4a311c" providerId="ADAL" clId="{0C574F24-0842-4510-AB61-4E12E986D5CF}" dt="2023-01-25T07:36:51.563" v="33864" actId="1038"/>
          <ac:picMkLst>
            <pc:docMk/>
            <pc:sldMk cId="1620224169" sldId="577"/>
            <ac:picMk id="5" creationId="{A24117B4-9943-53F6-ED9D-46E8346E5B3F}"/>
          </ac:picMkLst>
        </pc:picChg>
      </pc:sldChg>
      <pc:sldChg chg="add">
        <pc:chgData name="Matthieu De Mari" userId="dfb708c9-d8dc-439f-9a3b-c772bf4a311c" providerId="ADAL" clId="{0C574F24-0842-4510-AB61-4E12E986D5CF}" dt="2023-01-25T07:50:41.064" v="34932"/>
        <pc:sldMkLst>
          <pc:docMk/>
          <pc:sldMk cId="174187107" sldId="578"/>
        </pc:sldMkLst>
      </pc:sldChg>
      <pc:sldChg chg="addSp delSp modSp add del mod modClrScheme chgLayout">
        <pc:chgData name="Matthieu De Mari" userId="dfb708c9-d8dc-439f-9a3b-c772bf4a311c" providerId="ADAL" clId="{0C574F24-0842-4510-AB61-4E12E986D5CF}" dt="2023-01-25T07:50:32.342" v="34931" actId="2696"/>
        <pc:sldMkLst>
          <pc:docMk/>
          <pc:sldMk cId="3310856794" sldId="578"/>
        </pc:sldMkLst>
        <pc:spChg chg="add mod">
          <ac:chgData name="Matthieu De Mari" userId="dfb708c9-d8dc-439f-9a3b-c772bf4a311c" providerId="ADAL" clId="{0C574F24-0842-4510-AB61-4E12E986D5CF}" dt="2023-01-25T07:42:18.222" v="34245" actId="21"/>
          <ac:spMkLst>
            <pc:docMk/>
            <pc:sldMk cId="3310856794" sldId="578"/>
            <ac:spMk id="4" creationId="{75BA27BA-A00B-0FCE-0582-78B6656F33F4}"/>
          </ac:spMkLst>
        </pc:spChg>
        <pc:spChg chg="add del mod ord">
          <ac:chgData name="Matthieu De Mari" userId="dfb708c9-d8dc-439f-9a3b-c772bf4a311c" providerId="ADAL" clId="{0C574F24-0842-4510-AB61-4E12E986D5CF}" dt="2023-01-25T07:42:10.749" v="34244" actId="478"/>
          <ac:spMkLst>
            <pc:docMk/>
            <pc:sldMk cId="3310856794" sldId="578"/>
            <ac:spMk id="6" creationId="{5CF180AD-EB03-DB74-6AD8-D0C71E97EAE8}"/>
          </ac:spMkLst>
        </pc:spChg>
        <pc:spChg chg="add del mod ord">
          <ac:chgData name="Matthieu De Mari" userId="dfb708c9-d8dc-439f-9a3b-c772bf4a311c" providerId="ADAL" clId="{0C574F24-0842-4510-AB61-4E12E986D5CF}" dt="2023-01-25T07:42:21.192" v="34246" actId="700"/>
          <ac:spMkLst>
            <pc:docMk/>
            <pc:sldMk cId="3310856794" sldId="578"/>
            <ac:spMk id="7" creationId="{5996AD53-0712-70A7-41F2-9148E244C3BE}"/>
          </ac:spMkLst>
        </pc:spChg>
        <pc:spChg chg="add del mod ord">
          <ac:chgData name="Matthieu De Mari" userId="dfb708c9-d8dc-439f-9a3b-c772bf4a311c" providerId="ADAL" clId="{0C574F24-0842-4510-AB61-4E12E986D5CF}" dt="2023-01-25T07:42:21.192" v="34246" actId="700"/>
          <ac:spMkLst>
            <pc:docMk/>
            <pc:sldMk cId="3310856794" sldId="578"/>
            <ac:spMk id="8" creationId="{99E8D598-83F3-EF9A-9E5D-C637ED44712B}"/>
          </ac:spMkLst>
        </pc:spChg>
        <pc:spChg chg="add mod ord">
          <ac:chgData name="Matthieu De Mari" userId="dfb708c9-d8dc-439f-9a3b-c772bf4a311c" providerId="ADAL" clId="{0C574F24-0842-4510-AB61-4E12E986D5CF}" dt="2023-01-25T07:46:40.077" v="34659" actId="20577"/>
          <ac:spMkLst>
            <pc:docMk/>
            <pc:sldMk cId="3310856794" sldId="578"/>
            <ac:spMk id="9" creationId="{C36A3827-979C-6ACF-D7C4-9F6B61648B99}"/>
          </ac:spMkLst>
        </pc:spChg>
        <pc:spChg chg="add del mod ord">
          <ac:chgData name="Matthieu De Mari" userId="dfb708c9-d8dc-439f-9a3b-c772bf4a311c" providerId="ADAL" clId="{0C574F24-0842-4510-AB61-4E12E986D5CF}" dt="2023-01-25T07:43:31.030" v="34257" actId="478"/>
          <ac:spMkLst>
            <pc:docMk/>
            <pc:sldMk cId="3310856794" sldId="578"/>
            <ac:spMk id="10" creationId="{3365544C-667E-1B07-F336-3F07762C1ABF}"/>
          </ac:spMkLst>
        </pc:spChg>
        <pc:spChg chg="add del mod ord">
          <ac:chgData name="Matthieu De Mari" userId="dfb708c9-d8dc-439f-9a3b-c772bf4a311c" providerId="ADAL" clId="{0C574F24-0842-4510-AB61-4E12E986D5CF}" dt="2023-01-25T07:42:47.088" v="34249" actId="478"/>
          <ac:spMkLst>
            <pc:docMk/>
            <pc:sldMk cId="3310856794" sldId="578"/>
            <ac:spMk id="11" creationId="{6CEA02E3-962B-FD97-CB2A-0A7B2B384C01}"/>
          </ac:spMkLst>
        </pc:spChg>
        <pc:spChg chg="add mod">
          <ac:chgData name="Matthieu De Mari" userId="dfb708c9-d8dc-439f-9a3b-c772bf4a311c" providerId="ADAL" clId="{0C574F24-0842-4510-AB61-4E12E986D5CF}" dt="2023-01-25T07:45:24.282" v="34588" actId="14100"/>
          <ac:spMkLst>
            <pc:docMk/>
            <pc:sldMk cId="3310856794" sldId="578"/>
            <ac:spMk id="16" creationId="{5CF0157F-6568-59C9-9C76-67042E94E139}"/>
          </ac:spMkLst>
        </pc:spChg>
        <pc:picChg chg="add del mod">
          <ac:chgData name="Matthieu De Mari" userId="dfb708c9-d8dc-439f-9a3b-c772bf4a311c" providerId="ADAL" clId="{0C574F24-0842-4510-AB61-4E12E986D5CF}" dt="2023-01-25T07:37:56.395" v="33882" actId="21"/>
          <ac:picMkLst>
            <pc:docMk/>
            <pc:sldMk cId="3310856794" sldId="578"/>
            <ac:picMk id="3" creationId="{30B719AD-4860-F9EF-A5D5-98955E5199F7}"/>
          </ac:picMkLst>
        </pc:picChg>
        <pc:picChg chg="del">
          <ac:chgData name="Matthieu De Mari" userId="dfb708c9-d8dc-439f-9a3b-c772bf4a311c" providerId="ADAL" clId="{0C574F24-0842-4510-AB61-4E12E986D5CF}" dt="2023-01-25T07:34:26.573" v="33772" actId="478"/>
          <ac:picMkLst>
            <pc:docMk/>
            <pc:sldMk cId="3310856794" sldId="578"/>
            <ac:picMk id="5" creationId="{A24117B4-9943-53F6-ED9D-46E8346E5B3F}"/>
          </ac:picMkLst>
        </pc:picChg>
        <pc:picChg chg="add del mod">
          <ac:chgData name="Matthieu De Mari" userId="dfb708c9-d8dc-439f-9a3b-c772bf4a311c" providerId="ADAL" clId="{0C574F24-0842-4510-AB61-4E12E986D5CF}" dt="2023-01-25T07:42:55.930" v="34252" actId="478"/>
          <ac:picMkLst>
            <pc:docMk/>
            <pc:sldMk cId="3310856794" sldId="578"/>
            <ac:picMk id="13" creationId="{13A2E616-0EA6-4011-9EEF-0412830C2676}"/>
          </ac:picMkLst>
        </pc:picChg>
        <pc:picChg chg="add mod modCrop">
          <ac:chgData name="Matthieu De Mari" userId="dfb708c9-d8dc-439f-9a3b-c772bf4a311c" providerId="ADAL" clId="{0C574F24-0842-4510-AB61-4E12E986D5CF}" dt="2023-01-25T07:45:42.993" v="34600" actId="1037"/>
          <ac:picMkLst>
            <pc:docMk/>
            <pc:sldMk cId="3310856794" sldId="578"/>
            <ac:picMk id="15" creationId="{D5BB952A-D02B-AB55-6062-2A9EE5E7F4D7}"/>
          </ac:picMkLst>
        </pc:picChg>
      </pc:sldChg>
      <pc:sldChg chg="addSp delSp modSp add mod ord">
        <pc:chgData name="Matthieu De Mari" userId="dfb708c9-d8dc-439f-9a3b-c772bf4a311c" providerId="ADAL" clId="{0C574F24-0842-4510-AB61-4E12E986D5CF}" dt="2023-01-25T07:50:22.425" v="34929"/>
        <pc:sldMkLst>
          <pc:docMk/>
          <pc:sldMk cId="3045576156" sldId="579"/>
        </pc:sldMkLst>
        <pc:spChg chg="add mod">
          <ac:chgData name="Matthieu De Mari" userId="dfb708c9-d8dc-439f-9a3b-c772bf4a311c" providerId="ADAL" clId="{0C574F24-0842-4510-AB61-4E12E986D5CF}" dt="2023-01-25T07:38:35.721" v="33895" actId="14100"/>
          <ac:spMkLst>
            <pc:docMk/>
            <pc:sldMk cId="3045576156" sldId="579"/>
            <ac:spMk id="3" creationId="{DAC23481-5FCE-ADF6-1072-441B81A61296}"/>
          </ac:spMkLst>
        </pc:spChg>
        <pc:spChg chg="mod">
          <ac:chgData name="Matthieu De Mari" userId="dfb708c9-d8dc-439f-9a3b-c772bf4a311c" providerId="ADAL" clId="{0C574F24-0842-4510-AB61-4E12E986D5CF}" dt="2023-01-25T07:40:04.761" v="33914" actId="2711"/>
          <ac:spMkLst>
            <pc:docMk/>
            <pc:sldMk cId="3045576156" sldId="579"/>
            <ac:spMk id="8" creationId="{56F73953-A2CE-A62E-D071-2A65983D9173}"/>
          </ac:spMkLst>
        </pc:spChg>
        <pc:spChg chg="mod ord">
          <ac:chgData name="Matthieu De Mari" userId="dfb708c9-d8dc-439f-9a3b-c772bf4a311c" providerId="ADAL" clId="{0C574F24-0842-4510-AB61-4E12E986D5CF}" dt="2023-01-25T07:38:24.239" v="33891" actId="14100"/>
          <ac:spMkLst>
            <pc:docMk/>
            <pc:sldMk cId="3045576156" sldId="579"/>
            <ac:spMk id="10" creationId="{535837A7-8A74-9598-E7D0-79106D91B0AE}"/>
          </ac:spMkLst>
        </pc:spChg>
        <pc:picChg chg="add mod modCrop">
          <ac:chgData name="Matthieu De Mari" userId="dfb708c9-d8dc-439f-9a3b-c772bf4a311c" providerId="ADAL" clId="{0C574F24-0842-4510-AB61-4E12E986D5CF}" dt="2023-01-25T07:38:09.016" v="33886" actId="732"/>
          <ac:picMkLst>
            <pc:docMk/>
            <pc:sldMk cId="3045576156" sldId="579"/>
            <ac:picMk id="2" creationId="{EA09EC47-53EC-0757-D626-25F76A435626}"/>
          </ac:picMkLst>
        </pc:picChg>
        <pc:picChg chg="del">
          <ac:chgData name="Matthieu De Mari" userId="dfb708c9-d8dc-439f-9a3b-c772bf4a311c" providerId="ADAL" clId="{0C574F24-0842-4510-AB61-4E12E986D5CF}" dt="2023-01-25T07:37:58.120" v="33883" actId="478"/>
          <ac:picMkLst>
            <pc:docMk/>
            <pc:sldMk cId="3045576156" sldId="579"/>
            <ac:picMk id="5" creationId="{A24117B4-9943-53F6-ED9D-46E8346E5B3F}"/>
          </ac:picMkLst>
        </pc:picChg>
      </pc:sldChg>
      <pc:sldChg chg="addSp delSp modSp add mod ord">
        <pc:chgData name="Matthieu De Mari" userId="dfb708c9-d8dc-439f-9a3b-c772bf4a311c" providerId="ADAL" clId="{0C574F24-0842-4510-AB61-4E12E986D5CF}" dt="2023-01-25T07:50:22.425" v="34929"/>
        <pc:sldMkLst>
          <pc:docMk/>
          <pc:sldMk cId="4030169117" sldId="580"/>
        </pc:sldMkLst>
        <pc:spChg chg="del">
          <ac:chgData name="Matthieu De Mari" userId="dfb708c9-d8dc-439f-9a3b-c772bf4a311c" providerId="ADAL" clId="{0C574F24-0842-4510-AB61-4E12E986D5CF}" dt="2023-01-25T07:39:43.262" v="33904" actId="478"/>
          <ac:spMkLst>
            <pc:docMk/>
            <pc:sldMk cId="4030169117" sldId="580"/>
            <ac:spMk id="3" creationId="{DAC23481-5FCE-ADF6-1072-441B81A61296}"/>
          </ac:spMkLst>
        </pc:spChg>
        <pc:spChg chg="mod">
          <ac:chgData name="Matthieu De Mari" userId="dfb708c9-d8dc-439f-9a3b-c772bf4a311c" providerId="ADAL" clId="{0C574F24-0842-4510-AB61-4E12E986D5CF}" dt="2023-01-25T07:42:00.340" v="34242" actId="113"/>
          <ac:spMkLst>
            <pc:docMk/>
            <pc:sldMk cId="4030169117" sldId="580"/>
            <ac:spMk id="8" creationId="{56F73953-A2CE-A62E-D071-2A65983D9173}"/>
          </ac:spMkLst>
        </pc:spChg>
        <pc:spChg chg="del">
          <ac:chgData name="Matthieu De Mari" userId="dfb708c9-d8dc-439f-9a3b-c772bf4a311c" providerId="ADAL" clId="{0C574F24-0842-4510-AB61-4E12E986D5CF}" dt="2023-01-25T07:39:41.668" v="33902" actId="478"/>
          <ac:spMkLst>
            <pc:docMk/>
            <pc:sldMk cId="4030169117" sldId="580"/>
            <ac:spMk id="10" creationId="{535837A7-8A74-9598-E7D0-79106D91B0AE}"/>
          </ac:spMkLst>
        </pc:spChg>
        <pc:picChg chg="del">
          <ac:chgData name="Matthieu De Mari" userId="dfb708c9-d8dc-439f-9a3b-c772bf4a311c" providerId="ADAL" clId="{0C574F24-0842-4510-AB61-4E12E986D5CF}" dt="2023-01-25T07:39:42.160" v="33903" actId="478"/>
          <ac:picMkLst>
            <pc:docMk/>
            <pc:sldMk cId="4030169117" sldId="580"/>
            <ac:picMk id="2" creationId="{EA09EC47-53EC-0757-D626-25F76A435626}"/>
          </ac:picMkLst>
        </pc:picChg>
        <pc:picChg chg="add mod">
          <ac:chgData name="Matthieu De Mari" userId="dfb708c9-d8dc-439f-9a3b-c772bf4a311c" providerId="ADAL" clId="{0C574F24-0842-4510-AB61-4E12E986D5CF}" dt="2023-01-25T07:39:46.420" v="33906" actId="1076"/>
          <ac:picMkLst>
            <pc:docMk/>
            <pc:sldMk cId="4030169117" sldId="580"/>
            <ac:picMk id="5" creationId="{D5414E21-5814-E30A-0474-771DE2E61237}"/>
          </ac:picMkLst>
        </pc:picChg>
      </pc:sldChg>
      <pc:sldChg chg="add">
        <pc:chgData name="Matthieu De Mari" userId="dfb708c9-d8dc-439f-9a3b-c772bf4a311c" providerId="ADAL" clId="{0C574F24-0842-4510-AB61-4E12E986D5CF}" dt="2023-01-25T07:50:41.064" v="34932"/>
        <pc:sldMkLst>
          <pc:docMk/>
          <pc:sldMk cId="2134879360" sldId="581"/>
        </pc:sldMkLst>
      </pc:sldChg>
      <pc:sldChg chg="addSp delSp modSp new del mod modClrScheme chgLayout">
        <pc:chgData name="Matthieu De Mari" userId="dfb708c9-d8dc-439f-9a3b-c772bf4a311c" providerId="ADAL" clId="{0C574F24-0842-4510-AB61-4E12E986D5CF}" dt="2023-01-25T07:50:32.342" v="34931" actId="2696"/>
        <pc:sldMkLst>
          <pc:docMk/>
          <pc:sldMk cId="2917652216" sldId="581"/>
        </pc:sldMkLst>
        <pc:spChg chg="del">
          <ac:chgData name="Matthieu De Mari" userId="dfb708c9-d8dc-439f-9a3b-c772bf4a311c" providerId="ADAL" clId="{0C574F24-0842-4510-AB61-4E12E986D5CF}" dt="2023-01-25T07:46:19.529" v="34602" actId="700"/>
          <ac:spMkLst>
            <pc:docMk/>
            <pc:sldMk cId="2917652216" sldId="581"/>
            <ac:spMk id="2" creationId="{2122991D-E4E7-89B6-F3E0-C34922D3AAEF}"/>
          </ac:spMkLst>
        </pc:spChg>
        <pc:spChg chg="del">
          <ac:chgData name="Matthieu De Mari" userId="dfb708c9-d8dc-439f-9a3b-c772bf4a311c" providerId="ADAL" clId="{0C574F24-0842-4510-AB61-4E12E986D5CF}" dt="2023-01-25T07:46:19.529" v="34602" actId="700"/>
          <ac:spMkLst>
            <pc:docMk/>
            <pc:sldMk cId="2917652216" sldId="581"/>
            <ac:spMk id="3" creationId="{7981D60A-8529-65C3-F5E4-581577D1D704}"/>
          </ac:spMkLst>
        </pc:spChg>
        <pc:spChg chg="del">
          <ac:chgData name="Matthieu De Mari" userId="dfb708c9-d8dc-439f-9a3b-c772bf4a311c" providerId="ADAL" clId="{0C574F24-0842-4510-AB61-4E12E986D5CF}" dt="2023-01-25T07:46:19.529" v="34602" actId="700"/>
          <ac:spMkLst>
            <pc:docMk/>
            <pc:sldMk cId="2917652216" sldId="581"/>
            <ac:spMk id="4" creationId="{FC167472-C2E4-7EFD-2BCB-12F9ACE13818}"/>
          </ac:spMkLst>
        </pc:spChg>
        <pc:spChg chg="add mod ord">
          <ac:chgData name="Matthieu De Mari" userId="dfb708c9-d8dc-439f-9a3b-c772bf4a311c" providerId="ADAL" clId="{0C574F24-0842-4510-AB61-4E12E986D5CF}" dt="2023-01-25T07:46:48.289" v="34661"/>
          <ac:spMkLst>
            <pc:docMk/>
            <pc:sldMk cId="2917652216" sldId="581"/>
            <ac:spMk id="7" creationId="{882A5723-946A-3C33-33F1-D6F42AB5DD82}"/>
          </ac:spMkLst>
        </pc:spChg>
        <pc:picChg chg="add mod">
          <ac:chgData name="Matthieu De Mari" userId="dfb708c9-d8dc-439f-9a3b-c772bf4a311c" providerId="ADAL" clId="{0C574F24-0842-4510-AB61-4E12E986D5CF}" dt="2023-01-25T07:46:32.352" v="34636" actId="1036"/>
          <ac:picMkLst>
            <pc:docMk/>
            <pc:sldMk cId="2917652216" sldId="581"/>
            <ac:picMk id="6" creationId="{9273E8C8-D9B8-0CFB-D144-4318B5BEFA20}"/>
          </ac:picMkLst>
        </pc:picChg>
      </pc:sldChg>
      <pc:sldChg chg="addSp delSp modSp add del mod modClrScheme chgLayout">
        <pc:chgData name="Matthieu De Mari" userId="dfb708c9-d8dc-439f-9a3b-c772bf4a311c" providerId="ADAL" clId="{0C574F24-0842-4510-AB61-4E12E986D5CF}" dt="2023-01-25T07:50:32.342" v="34931" actId="2696"/>
        <pc:sldMkLst>
          <pc:docMk/>
          <pc:sldMk cId="439977088" sldId="582"/>
        </pc:sldMkLst>
        <pc:spChg chg="add mod ord">
          <ac:chgData name="Matthieu De Mari" userId="dfb708c9-d8dc-439f-9a3b-c772bf4a311c" providerId="ADAL" clId="{0C574F24-0842-4510-AB61-4E12E986D5CF}" dt="2023-01-25T07:48:52.692" v="34836" actId="20577"/>
          <ac:spMkLst>
            <pc:docMk/>
            <pc:sldMk cId="439977088" sldId="582"/>
            <ac:spMk id="4" creationId="{720BC5D3-5690-1CC7-4476-5F4D434E7343}"/>
          </ac:spMkLst>
        </pc:spChg>
        <pc:spChg chg="mod ord">
          <ac:chgData name="Matthieu De Mari" userId="dfb708c9-d8dc-439f-9a3b-c772bf4a311c" providerId="ADAL" clId="{0C574F24-0842-4510-AB61-4E12E986D5CF}" dt="2023-01-25T07:48:15.798" v="34727" actId="700"/>
          <ac:spMkLst>
            <pc:docMk/>
            <pc:sldMk cId="439977088" sldId="582"/>
            <ac:spMk id="7" creationId="{882A5723-946A-3C33-33F1-D6F42AB5DD82}"/>
          </ac:spMkLst>
        </pc:spChg>
        <pc:picChg chg="add mod">
          <ac:chgData name="Matthieu De Mari" userId="dfb708c9-d8dc-439f-9a3b-c772bf4a311c" providerId="ADAL" clId="{0C574F24-0842-4510-AB61-4E12E986D5CF}" dt="2023-01-25T07:48:58.642" v="34838" actId="1076"/>
          <ac:picMkLst>
            <pc:docMk/>
            <pc:sldMk cId="439977088" sldId="582"/>
            <ac:picMk id="3" creationId="{9E78ADEC-B29A-5E01-25E5-5D154C757A8E}"/>
          </ac:picMkLst>
        </pc:picChg>
        <pc:picChg chg="del">
          <ac:chgData name="Matthieu De Mari" userId="dfb708c9-d8dc-439f-9a3b-c772bf4a311c" providerId="ADAL" clId="{0C574F24-0842-4510-AB61-4E12E986D5CF}" dt="2023-01-25T07:46:56.748" v="34663" actId="478"/>
          <ac:picMkLst>
            <pc:docMk/>
            <pc:sldMk cId="439977088" sldId="582"/>
            <ac:picMk id="6" creationId="{9273E8C8-D9B8-0CFB-D144-4318B5BEFA20}"/>
          </ac:picMkLst>
        </pc:picChg>
      </pc:sldChg>
      <pc:sldChg chg="add">
        <pc:chgData name="Matthieu De Mari" userId="dfb708c9-d8dc-439f-9a3b-c772bf4a311c" providerId="ADAL" clId="{0C574F24-0842-4510-AB61-4E12E986D5CF}" dt="2023-01-25T07:50:41.064" v="34932"/>
        <pc:sldMkLst>
          <pc:docMk/>
          <pc:sldMk cId="1162878205" sldId="582"/>
        </pc:sldMkLst>
      </pc:sldChg>
      <pc:sldChg chg="addSp modSp new del mod">
        <pc:chgData name="Matthieu De Mari" userId="dfb708c9-d8dc-439f-9a3b-c772bf4a311c" providerId="ADAL" clId="{0C574F24-0842-4510-AB61-4E12E986D5CF}" dt="2023-01-25T07:50:32.342" v="34931" actId="2696"/>
        <pc:sldMkLst>
          <pc:docMk/>
          <pc:sldMk cId="2616952380" sldId="583"/>
        </pc:sldMkLst>
        <pc:spChg chg="mod">
          <ac:chgData name="Matthieu De Mari" userId="dfb708c9-d8dc-439f-9a3b-c772bf4a311c" providerId="ADAL" clId="{0C574F24-0842-4510-AB61-4E12E986D5CF}" dt="2023-01-25T07:49:54.455" v="34927" actId="20577"/>
          <ac:spMkLst>
            <pc:docMk/>
            <pc:sldMk cId="2616952380" sldId="583"/>
            <ac:spMk id="2" creationId="{414B51D0-3157-BB55-3D73-2FB657EE111C}"/>
          </ac:spMkLst>
        </pc:spChg>
        <pc:picChg chg="add mod">
          <ac:chgData name="Matthieu De Mari" userId="dfb708c9-d8dc-439f-9a3b-c772bf4a311c" providerId="ADAL" clId="{0C574F24-0842-4510-AB61-4E12E986D5CF}" dt="2023-01-25T07:49:29.348" v="34909" actId="14100"/>
          <ac:picMkLst>
            <pc:docMk/>
            <pc:sldMk cId="2616952380" sldId="583"/>
            <ac:picMk id="4" creationId="{67BACBEC-BCD7-CC8D-3FB8-E80788F60BDF}"/>
          </ac:picMkLst>
        </pc:picChg>
      </pc:sldChg>
      <pc:sldChg chg="add">
        <pc:chgData name="Matthieu De Mari" userId="dfb708c9-d8dc-439f-9a3b-c772bf4a311c" providerId="ADAL" clId="{0C574F24-0842-4510-AB61-4E12E986D5CF}" dt="2023-01-25T07:50:41.064" v="34932"/>
        <pc:sldMkLst>
          <pc:docMk/>
          <pc:sldMk cId="2761289253" sldId="583"/>
        </pc:sldMkLst>
      </pc:sldChg>
      <pc:sldChg chg="modSp add mod ord">
        <pc:chgData name="Matthieu De Mari" userId="dfb708c9-d8dc-439f-9a3b-c772bf4a311c" providerId="ADAL" clId="{0C574F24-0842-4510-AB61-4E12E986D5CF}" dt="2023-01-25T08:01:29.550" v="36165" actId="20577"/>
        <pc:sldMkLst>
          <pc:docMk/>
          <pc:sldMk cId="4234745274" sldId="584"/>
        </pc:sldMkLst>
        <pc:spChg chg="mod">
          <ac:chgData name="Matthieu De Mari" userId="dfb708c9-d8dc-439f-9a3b-c772bf4a311c" providerId="ADAL" clId="{0C574F24-0842-4510-AB61-4E12E986D5CF}" dt="2023-01-25T08:01:29.550" v="36165" actId="20577"/>
          <ac:spMkLst>
            <pc:docMk/>
            <pc:sldMk cId="4234745274" sldId="584"/>
            <ac:spMk id="2" creationId="{11A08BA8-9DEC-4471-8590-434E8D8BB4A0}"/>
          </ac:spMkLst>
        </pc:spChg>
        <pc:spChg chg="mod">
          <ac:chgData name="Matthieu De Mari" userId="dfb708c9-d8dc-439f-9a3b-c772bf4a311c" providerId="ADAL" clId="{0C574F24-0842-4510-AB61-4E12E986D5CF}" dt="2023-01-25T07:55:02.264" v="35515" actId="27636"/>
          <ac:spMkLst>
            <pc:docMk/>
            <pc:sldMk cId="4234745274" sldId="584"/>
            <ac:spMk id="3" creationId="{47E3549C-D723-41E6-8478-270ACE043694}"/>
          </ac:spMkLst>
        </pc:spChg>
        <pc:spChg chg="mod">
          <ac:chgData name="Matthieu De Mari" userId="dfb708c9-d8dc-439f-9a3b-c772bf4a311c" providerId="ADAL" clId="{0C574F24-0842-4510-AB61-4E12E986D5CF}" dt="2023-01-25T07:55:02.269" v="35516" actId="27636"/>
          <ac:spMkLst>
            <pc:docMk/>
            <pc:sldMk cId="4234745274" sldId="584"/>
            <ac:spMk id="4" creationId="{7E420A50-DCDA-4FEF-986F-775F53063E3A}"/>
          </ac:spMkLst>
        </pc:sp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571.png"/><Relationship Id="rId2" Type="http://schemas.openxmlformats.org/officeDocument/2006/relationships/image" Target="../media/image561.png"/><Relationship Id="rId1" Type="http://schemas.openxmlformats.org/officeDocument/2006/relationships/image" Target="../media/image551.png"/><Relationship Id="rId6" Type="http://schemas.openxmlformats.org/officeDocument/2006/relationships/image" Target="../media/image601.png"/><Relationship Id="rId5" Type="http://schemas.openxmlformats.org/officeDocument/2006/relationships/image" Target="../media/image591.png"/><Relationship Id="rId4" Type="http://schemas.openxmlformats.org/officeDocument/2006/relationships/image" Target="../media/image58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3A6167-6C2C-41A9-928F-00AC906DF1A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SG"/>
        </a:p>
      </dgm:t>
    </dgm:pt>
    <dgm:pt modelId="{41F89D17-E815-4EF3-9C0E-76B05CBBA708}">
      <dgm:prSet phldrT="[Text]"/>
      <dgm:spPr/>
      <dgm:t>
        <a:bodyPr/>
        <a:lstStyle/>
        <a:p>
          <a:r>
            <a:rPr lang="en-GB" dirty="0"/>
            <a:t>Forward pass on dataset samples</a:t>
          </a:r>
          <a:endParaRPr lang="en-SG" dirty="0"/>
        </a:p>
      </dgm:t>
    </dgm:pt>
    <dgm:pt modelId="{D574C9C1-A4AA-49C5-819B-4EBBC2772820}" type="parTrans" cxnId="{F25C8719-77E5-455A-B589-496DA3355AED}">
      <dgm:prSet/>
      <dgm:spPr/>
      <dgm:t>
        <a:bodyPr/>
        <a:lstStyle/>
        <a:p>
          <a:endParaRPr lang="en-SG"/>
        </a:p>
      </dgm:t>
    </dgm:pt>
    <dgm:pt modelId="{6814B458-A7AA-417B-8859-91B172FC904B}" type="sibTrans" cxnId="{F25C8719-77E5-455A-B589-496DA3355AED}">
      <dgm:prSet/>
      <dgm:spPr/>
      <dgm:t>
        <a:bodyPr/>
        <a:lstStyle/>
        <a:p>
          <a:endParaRPr lang="en-SG"/>
        </a:p>
      </dgm:t>
    </dgm:pt>
    <dgm:pt modelId="{6545BB5F-BB69-45FB-8811-4B221CACAD67}">
      <dgm:prSet phldrT="[Text]"/>
      <dgm:spPr/>
      <dgm:t>
        <a:bodyPr/>
        <a:lstStyle/>
        <a:p>
          <a:r>
            <a:rPr lang="en-GB" dirty="0"/>
            <a:t>Compute errors and loss function</a:t>
          </a:r>
          <a:endParaRPr lang="en-SG" dirty="0"/>
        </a:p>
      </dgm:t>
    </dgm:pt>
    <dgm:pt modelId="{6A5A4F9E-BE99-42D7-A35F-0BCA3AC90027}" type="parTrans" cxnId="{4072BBAE-EB0F-4858-9AA8-34BDE2321EE3}">
      <dgm:prSet/>
      <dgm:spPr/>
      <dgm:t>
        <a:bodyPr/>
        <a:lstStyle/>
        <a:p>
          <a:endParaRPr lang="en-SG"/>
        </a:p>
      </dgm:t>
    </dgm:pt>
    <dgm:pt modelId="{7FA04941-7D82-48FE-A18B-C5F96CD43522}" type="sibTrans" cxnId="{4072BBAE-EB0F-4858-9AA8-34BDE2321EE3}">
      <dgm:prSet/>
      <dgm:spPr/>
      <dgm:t>
        <a:bodyPr/>
        <a:lstStyle/>
        <a:p>
          <a:endParaRPr lang="en-SG"/>
        </a:p>
      </dgm:t>
    </dgm:pt>
    <dgm:pt modelId="{B214E32C-B9C1-412B-92AE-F7AF02D76F06}">
      <dgm:prSet phldrT="[Text]"/>
      <dgm:spPr/>
      <dgm:t>
        <a:bodyPr/>
        <a:lstStyle/>
        <a:p>
          <a:r>
            <a:rPr lang="en-GB" dirty="0"/>
            <a:t>Use new loss value to compute gradients</a:t>
          </a:r>
          <a:endParaRPr lang="en-SG" dirty="0"/>
        </a:p>
      </dgm:t>
    </dgm:pt>
    <dgm:pt modelId="{B4D93966-2CA3-49B4-8245-3B3CBEC803CF}" type="parTrans" cxnId="{EEC1F1A9-454B-4B91-8C02-638D90D2AA64}">
      <dgm:prSet/>
      <dgm:spPr/>
      <dgm:t>
        <a:bodyPr/>
        <a:lstStyle/>
        <a:p>
          <a:endParaRPr lang="en-SG"/>
        </a:p>
      </dgm:t>
    </dgm:pt>
    <dgm:pt modelId="{EEAA2037-DE38-4FB4-8D50-20CC3EED9FF8}" type="sibTrans" cxnId="{EEC1F1A9-454B-4B91-8C02-638D90D2AA64}">
      <dgm:prSet/>
      <dgm:spPr/>
      <dgm:t>
        <a:bodyPr/>
        <a:lstStyle/>
        <a:p>
          <a:endParaRPr lang="en-SG"/>
        </a:p>
      </dgm:t>
    </dgm:pt>
    <dgm:pt modelId="{120BB4AA-17A5-406A-8B51-07AF07AB61C6}">
      <dgm:prSet phldrT="[Text]"/>
      <dgm:spPr/>
      <dgm:t>
        <a:bodyPr/>
        <a:lstStyle/>
        <a:p>
          <a:r>
            <a:rPr lang="en-GB" dirty="0"/>
            <a:t>Adjust parameters with backprop</a:t>
          </a:r>
          <a:endParaRPr lang="en-SG" dirty="0"/>
        </a:p>
      </dgm:t>
    </dgm:pt>
    <dgm:pt modelId="{16603F4F-52DF-4D0B-AF91-D2FE7152A818}" type="parTrans" cxnId="{AAA27A83-EB4E-4F3E-9FB7-89F8D9EA21F7}">
      <dgm:prSet/>
      <dgm:spPr/>
      <dgm:t>
        <a:bodyPr/>
        <a:lstStyle/>
        <a:p>
          <a:endParaRPr lang="en-SG"/>
        </a:p>
      </dgm:t>
    </dgm:pt>
    <dgm:pt modelId="{592C4D06-EFC7-4614-B593-DC524C227D28}" type="sibTrans" cxnId="{AAA27A83-EB4E-4F3E-9FB7-89F8D9EA21F7}">
      <dgm:prSet/>
      <dgm:spPr/>
      <dgm:t>
        <a:bodyPr/>
        <a:lstStyle/>
        <a:p>
          <a:endParaRPr lang="en-SG"/>
        </a:p>
      </dgm:t>
    </dgm:pt>
    <dgm:pt modelId="{98E926EB-135D-48DD-863B-667F3679062A}">
      <dgm:prSet phldrT="[Text]"/>
      <dgm:spPr/>
      <dgm:t>
        <a:bodyPr/>
        <a:lstStyle/>
        <a:p>
          <a:r>
            <a:rPr lang="en-GB" dirty="0"/>
            <a:t>Repeat until convergence or max number of iterations</a:t>
          </a:r>
          <a:endParaRPr lang="en-SG" dirty="0"/>
        </a:p>
      </dgm:t>
    </dgm:pt>
    <dgm:pt modelId="{5558CFFD-9184-4A0B-A556-2DC05242B701}" type="parTrans" cxnId="{D8820F00-5162-4053-8D1F-AECF67F9F5B7}">
      <dgm:prSet/>
      <dgm:spPr/>
      <dgm:t>
        <a:bodyPr/>
        <a:lstStyle/>
        <a:p>
          <a:endParaRPr lang="en-SG"/>
        </a:p>
      </dgm:t>
    </dgm:pt>
    <dgm:pt modelId="{6EB6D0D8-91DA-4F04-83EE-493CE9F6AD58}" type="sibTrans" cxnId="{D8820F00-5162-4053-8D1F-AECF67F9F5B7}">
      <dgm:prSet/>
      <dgm:spPr/>
      <dgm:t>
        <a:bodyPr/>
        <a:lstStyle/>
        <a:p>
          <a:endParaRPr lang="en-SG"/>
        </a:p>
      </dgm:t>
    </dgm:pt>
    <dgm:pt modelId="{16A4867E-33FE-4328-95A1-AFFB04A47A61}" type="pres">
      <dgm:prSet presAssocID="{3A3A6167-6C2C-41A9-928F-00AC906DF1A5}" presName="cycle" presStyleCnt="0">
        <dgm:presLayoutVars>
          <dgm:dir/>
          <dgm:resizeHandles val="exact"/>
        </dgm:presLayoutVars>
      </dgm:prSet>
      <dgm:spPr/>
    </dgm:pt>
    <dgm:pt modelId="{AEDB912B-6CD0-4E62-BC46-7374D0B7F531}" type="pres">
      <dgm:prSet presAssocID="{41F89D17-E815-4EF3-9C0E-76B05CBBA708}" presName="node" presStyleLbl="node1" presStyleIdx="0" presStyleCnt="5">
        <dgm:presLayoutVars>
          <dgm:bulletEnabled val="1"/>
        </dgm:presLayoutVars>
      </dgm:prSet>
      <dgm:spPr/>
    </dgm:pt>
    <dgm:pt modelId="{E3FB4E1A-8773-414E-A870-FE7E122753E5}" type="pres">
      <dgm:prSet presAssocID="{41F89D17-E815-4EF3-9C0E-76B05CBBA708}" presName="spNode" presStyleCnt="0"/>
      <dgm:spPr/>
    </dgm:pt>
    <dgm:pt modelId="{19CEF774-A24B-43ED-8BE5-AFF3B996D8C8}" type="pres">
      <dgm:prSet presAssocID="{6814B458-A7AA-417B-8859-91B172FC904B}" presName="sibTrans" presStyleLbl="sibTrans1D1" presStyleIdx="0" presStyleCnt="5"/>
      <dgm:spPr/>
    </dgm:pt>
    <dgm:pt modelId="{A2B26C80-8B96-4323-8DD4-30823C8F3E5F}" type="pres">
      <dgm:prSet presAssocID="{6545BB5F-BB69-45FB-8811-4B221CACAD67}" presName="node" presStyleLbl="node1" presStyleIdx="1" presStyleCnt="5">
        <dgm:presLayoutVars>
          <dgm:bulletEnabled val="1"/>
        </dgm:presLayoutVars>
      </dgm:prSet>
      <dgm:spPr/>
    </dgm:pt>
    <dgm:pt modelId="{DC07A6E1-4698-4D67-BBCD-57223FF638DC}" type="pres">
      <dgm:prSet presAssocID="{6545BB5F-BB69-45FB-8811-4B221CACAD67}" presName="spNode" presStyleCnt="0"/>
      <dgm:spPr/>
    </dgm:pt>
    <dgm:pt modelId="{A0EC7985-B24D-480A-A50B-D408962B841E}" type="pres">
      <dgm:prSet presAssocID="{7FA04941-7D82-48FE-A18B-C5F96CD43522}" presName="sibTrans" presStyleLbl="sibTrans1D1" presStyleIdx="1" presStyleCnt="5"/>
      <dgm:spPr/>
    </dgm:pt>
    <dgm:pt modelId="{C8629A62-D246-4C9C-A371-EF172DD923CB}" type="pres">
      <dgm:prSet presAssocID="{B214E32C-B9C1-412B-92AE-F7AF02D76F06}" presName="node" presStyleLbl="node1" presStyleIdx="2" presStyleCnt="5">
        <dgm:presLayoutVars>
          <dgm:bulletEnabled val="1"/>
        </dgm:presLayoutVars>
      </dgm:prSet>
      <dgm:spPr/>
    </dgm:pt>
    <dgm:pt modelId="{BE531EF3-27B2-4E28-88C6-4F4288227334}" type="pres">
      <dgm:prSet presAssocID="{B214E32C-B9C1-412B-92AE-F7AF02D76F06}" presName="spNode" presStyleCnt="0"/>
      <dgm:spPr/>
    </dgm:pt>
    <dgm:pt modelId="{8DFFBC6C-5BF6-494E-BCD9-7424940D0A5A}" type="pres">
      <dgm:prSet presAssocID="{EEAA2037-DE38-4FB4-8D50-20CC3EED9FF8}" presName="sibTrans" presStyleLbl="sibTrans1D1" presStyleIdx="2" presStyleCnt="5"/>
      <dgm:spPr/>
    </dgm:pt>
    <dgm:pt modelId="{26F845D7-0B32-4806-A7A4-F7842CCAA6AE}" type="pres">
      <dgm:prSet presAssocID="{120BB4AA-17A5-406A-8B51-07AF07AB61C6}" presName="node" presStyleLbl="node1" presStyleIdx="3" presStyleCnt="5">
        <dgm:presLayoutVars>
          <dgm:bulletEnabled val="1"/>
        </dgm:presLayoutVars>
      </dgm:prSet>
      <dgm:spPr/>
    </dgm:pt>
    <dgm:pt modelId="{BE34E1A7-4B43-4229-A12F-14C9D7ED8129}" type="pres">
      <dgm:prSet presAssocID="{120BB4AA-17A5-406A-8B51-07AF07AB61C6}" presName="spNode" presStyleCnt="0"/>
      <dgm:spPr/>
    </dgm:pt>
    <dgm:pt modelId="{0F15C40D-6C55-477D-BCD9-DEE2F7605961}" type="pres">
      <dgm:prSet presAssocID="{592C4D06-EFC7-4614-B593-DC524C227D28}" presName="sibTrans" presStyleLbl="sibTrans1D1" presStyleIdx="3" presStyleCnt="5"/>
      <dgm:spPr/>
    </dgm:pt>
    <dgm:pt modelId="{7B051FAB-4F2C-43A6-A08D-D8A73D6B2C30}" type="pres">
      <dgm:prSet presAssocID="{98E926EB-135D-48DD-863B-667F3679062A}" presName="node" presStyleLbl="node1" presStyleIdx="4" presStyleCnt="5">
        <dgm:presLayoutVars>
          <dgm:bulletEnabled val="1"/>
        </dgm:presLayoutVars>
      </dgm:prSet>
      <dgm:spPr/>
    </dgm:pt>
    <dgm:pt modelId="{A8EA45B7-AB43-4CCA-9DAD-DC3B6AC6A264}" type="pres">
      <dgm:prSet presAssocID="{98E926EB-135D-48DD-863B-667F3679062A}" presName="spNode" presStyleCnt="0"/>
      <dgm:spPr/>
    </dgm:pt>
    <dgm:pt modelId="{E3D06BB9-B2E3-4E43-B093-97F8E2A98751}" type="pres">
      <dgm:prSet presAssocID="{6EB6D0D8-91DA-4F04-83EE-493CE9F6AD58}" presName="sibTrans" presStyleLbl="sibTrans1D1" presStyleIdx="4" presStyleCnt="5"/>
      <dgm:spPr/>
    </dgm:pt>
  </dgm:ptLst>
  <dgm:cxnLst>
    <dgm:cxn modelId="{D8820F00-5162-4053-8D1F-AECF67F9F5B7}" srcId="{3A3A6167-6C2C-41A9-928F-00AC906DF1A5}" destId="{98E926EB-135D-48DD-863B-667F3679062A}" srcOrd="4" destOrd="0" parTransId="{5558CFFD-9184-4A0B-A556-2DC05242B701}" sibTransId="{6EB6D0D8-91DA-4F04-83EE-493CE9F6AD58}"/>
    <dgm:cxn modelId="{9F069111-3A34-4A2C-914D-A48CEF2A3FEB}" type="presOf" srcId="{6814B458-A7AA-417B-8859-91B172FC904B}" destId="{19CEF774-A24B-43ED-8BE5-AFF3B996D8C8}" srcOrd="0" destOrd="0" presId="urn:microsoft.com/office/officeart/2005/8/layout/cycle5"/>
    <dgm:cxn modelId="{77E51012-95B4-4D47-8B78-3EBFD36CF56E}" type="presOf" srcId="{6545BB5F-BB69-45FB-8811-4B221CACAD67}" destId="{A2B26C80-8B96-4323-8DD4-30823C8F3E5F}" srcOrd="0" destOrd="0" presId="urn:microsoft.com/office/officeart/2005/8/layout/cycle5"/>
    <dgm:cxn modelId="{F25C8719-77E5-455A-B589-496DA3355AED}" srcId="{3A3A6167-6C2C-41A9-928F-00AC906DF1A5}" destId="{41F89D17-E815-4EF3-9C0E-76B05CBBA708}" srcOrd="0" destOrd="0" parTransId="{D574C9C1-A4AA-49C5-819B-4EBBC2772820}" sibTransId="{6814B458-A7AA-417B-8859-91B172FC904B}"/>
    <dgm:cxn modelId="{AC15012A-1397-4786-943C-EFDDD30451C6}" type="presOf" srcId="{6EB6D0D8-91DA-4F04-83EE-493CE9F6AD58}" destId="{E3D06BB9-B2E3-4E43-B093-97F8E2A98751}" srcOrd="0" destOrd="0" presId="urn:microsoft.com/office/officeart/2005/8/layout/cycle5"/>
    <dgm:cxn modelId="{88DA9D48-2D17-499B-A44B-455B69F7AB15}" type="presOf" srcId="{3A3A6167-6C2C-41A9-928F-00AC906DF1A5}" destId="{16A4867E-33FE-4328-95A1-AFFB04A47A61}" srcOrd="0" destOrd="0" presId="urn:microsoft.com/office/officeart/2005/8/layout/cycle5"/>
    <dgm:cxn modelId="{DB8DFA4A-D332-4630-8C7A-92BED060A141}" type="presOf" srcId="{41F89D17-E815-4EF3-9C0E-76B05CBBA708}" destId="{AEDB912B-6CD0-4E62-BC46-7374D0B7F531}" srcOrd="0" destOrd="0" presId="urn:microsoft.com/office/officeart/2005/8/layout/cycle5"/>
    <dgm:cxn modelId="{9DEB4078-72EF-48B8-B712-36BDE9D14531}" type="presOf" srcId="{B214E32C-B9C1-412B-92AE-F7AF02D76F06}" destId="{C8629A62-D246-4C9C-A371-EF172DD923CB}" srcOrd="0" destOrd="0" presId="urn:microsoft.com/office/officeart/2005/8/layout/cycle5"/>
    <dgm:cxn modelId="{AAA27A83-EB4E-4F3E-9FB7-89F8D9EA21F7}" srcId="{3A3A6167-6C2C-41A9-928F-00AC906DF1A5}" destId="{120BB4AA-17A5-406A-8B51-07AF07AB61C6}" srcOrd="3" destOrd="0" parTransId="{16603F4F-52DF-4D0B-AF91-D2FE7152A818}" sibTransId="{592C4D06-EFC7-4614-B593-DC524C227D28}"/>
    <dgm:cxn modelId="{01F1A7A5-1733-4FCF-AA46-F8825AA820AB}" type="presOf" srcId="{EEAA2037-DE38-4FB4-8D50-20CC3EED9FF8}" destId="{8DFFBC6C-5BF6-494E-BCD9-7424940D0A5A}" srcOrd="0" destOrd="0" presId="urn:microsoft.com/office/officeart/2005/8/layout/cycle5"/>
    <dgm:cxn modelId="{EEC1F1A9-454B-4B91-8C02-638D90D2AA64}" srcId="{3A3A6167-6C2C-41A9-928F-00AC906DF1A5}" destId="{B214E32C-B9C1-412B-92AE-F7AF02D76F06}" srcOrd="2" destOrd="0" parTransId="{B4D93966-2CA3-49B4-8245-3B3CBEC803CF}" sibTransId="{EEAA2037-DE38-4FB4-8D50-20CC3EED9FF8}"/>
    <dgm:cxn modelId="{4072BBAE-EB0F-4858-9AA8-34BDE2321EE3}" srcId="{3A3A6167-6C2C-41A9-928F-00AC906DF1A5}" destId="{6545BB5F-BB69-45FB-8811-4B221CACAD67}" srcOrd="1" destOrd="0" parTransId="{6A5A4F9E-BE99-42D7-A35F-0BCA3AC90027}" sibTransId="{7FA04941-7D82-48FE-A18B-C5F96CD43522}"/>
    <dgm:cxn modelId="{7C6BB8CF-819D-41A3-BCAC-8C81B21A574E}" type="presOf" srcId="{120BB4AA-17A5-406A-8B51-07AF07AB61C6}" destId="{26F845D7-0B32-4806-A7A4-F7842CCAA6AE}" srcOrd="0" destOrd="0" presId="urn:microsoft.com/office/officeart/2005/8/layout/cycle5"/>
    <dgm:cxn modelId="{CAF6AFDC-B7FC-4A12-AD3F-57BF4732225E}" type="presOf" srcId="{98E926EB-135D-48DD-863B-667F3679062A}" destId="{7B051FAB-4F2C-43A6-A08D-D8A73D6B2C30}" srcOrd="0" destOrd="0" presId="urn:microsoft.com/office/officeart/2005/8/layout/cycle5"/>
    <dgm:cxn modelId="{7DA7CAE5-EA06-4833-B334-A9EA0D53E1BF}" type="presOf" srcId="{592C4D06-EFC7-4614-B593-DC524C227D28}" destId="{0F15C40D-6C55-477D-BCD9-DEE2F7605961}" srcOrd="0" destOrd="0" presId="urn:microsoft.com/office/officeart/2005/8/layout/cycle5"/>
    <dgm:cxn modelId="{F67C30EB-AF71-431C-BF16-D1ABBEACD9BF}" type="presOf" srcId="{7FA04941-7D82-48FE-A18B-C5F96CD43522}" destId="{A0EC7985-B24D-480A-A50B-D408962B841E}" srcOrd="0" destOrd="0" presId="urn:microsoft.com/office/officeart/2005/8/layout/cycle5"/>
    <dgm:cxn modelId="{0A405C05-9D5C-4EB9-853F-F84E4EAC2A38}" type="presParOf" srcId="{16A4867E-33FE-4328-95A1-AFFB04A47A61}" destId="{AEDB912B-6CD0-4E62-BC46-7374D0B7F531}" srcOrd="0" destOrd="0" presId="urn:microsoft.com/office/officeart/2005/8/layout/cycle5"/>
    <dgm:cxn modelId="{7A913773-952D-4940-8D6F-1A25B5C19FD4}" type="presParOf" srcId="{16A4867E-33FE-4328-95A1-AFFB04A47A61}" destId="{E3FB4E1A-8773-414E-A870-FE7E122753E5}" srcOrd="1" destOrd="0" presId="urn:microsoft.com/office/officeart/2005/8/layout/cycle5"/>
    <dgm:cxn modelId="{EE5F72D0-9786-493E-B443-07D9A964BD90}" type="presParOf" srcId="{16A4867E-33FE-4328-95A1-AFFB04A47A61}" destId="{19CEF774-A24B-43ED-8BE5-AFF3B996D8C8}" srcOrd="2" destOrd="0" presId="urn:microsoft.com/office/officeart/2005/8/layout/cycle5"/>
    <dgm:cxn modelId="{0AF0B23A-1226-4D0B-B01C-F6C70246B2F4}" type="presParOf" srcId="{16A4867E-33FE-4328-95A1-AFFB04A47A61}" destId="{A2B26C80-8B96-4323-8DD4-30823C8F3E5F}" srcOrd="3" destOrd="0" presId="urn:microsoft.com/office/officeart/2005/8/layout/cycle5"/>
    <dgm:cxn modelId="{8275984F-F314-4330-B706-CAEC1AB445D9}" type="presParOf" srcId="{16A4867E-33FE-4328-95A1-AFFB04A47A61}" destId="{DC07A6E1-4698-4D67-BBCD-57223FF638DC}" srcOrd="4" destOrd="0" presId="urn:microsoft.com/office/officeart/2005/8/layout/cycle5"/>
    <dgm:cxn modelId="{5DDFB205-EF30-4604-BCEC-48F7A71F8A1D}" type="presParOf" srcId="{16A4867E-33FE-4328-95A1-AFFB04A47A61}" destId="{A0EC7985-B24D-480A-A50B-D408962B841E}" srcOrd="5" destOrd="0" presId="urn:microsoft.com/office/officeart/2005/8/layout/cycle5"/>
    <dgm:cxn modelId="{457F1090-122D-4D52-9F58-240655C6771B}" type="presParOf" srcId="{16A4867E-33FE-4328-95A1-AFFB04A47A61}" destId="{C8629A62-D246-4C9C-A371-EF172DD923CB}" srcOrd="6" destOrd="0" presId="urn:microsoft.com/office/officeart/2005/8/layout/cycle5"/>
    <dgm:cxn modelId="{D7AD564F-2CC3-4BBF-9176-9CB18F3331F9}" type="presParOf" srcId="{16A4867E-33FE-4328-95A1-AFFB04A47A61}" destId="{BE531EF3-27B2-4E28-88C6-4F4288227334}" srcOrd="7" destOrd="0" presId="urn:microsoft.com/office/officeart/2005/8/layout/cycle5"/>
    <dgm:cxn modelId="{72D97E56-FFC4-4C05-9345-AFDE75DFCD3F}" type="presParOf" srcId="{16A4867E-33FE-4328-95A1-AFFB04A47A61}" destId="{8DFFBC6C-5BF6-494E-BCD9-7424940D0A5A}" srcOrd="8" destOrd="0" presId="urn:microsoft.com/office/officeart/2005/8/layout/cycle5"/>
    <dgm:cxn modelId="{7C64A811-44F4-49FA-83D5-610691331029}" type="presParOf" srcId="{16A4867E-33FE-4328-95A1-AFFB04A47A61}" destId="{26F845D7-0B32-4806-A7A4-F7842CCAA6AE}" srcOrd="9" destOrd="0" presId="urn:microsoft.com/office/officeart/2005/8/layout/cycle5"/>
    <dgm:cxn modelId="{4B7996C3-1B41-4C70-B5C1-5FDB74E2EAF5}" type="presParOf" srcId="{16A4867E-33FE-4328-95A1-AFFB04A47A61}" destId="{BE34E1A7-4B43-4229-A12F-14C9D7ED8129}" srcOrd="10" destOrd="0" presId="urn:microsoft.com/office/officeart/2005/8/layout/cycle5"/>
    <dgm:cxn modelId="{CA0B12C2-9595-418D-9993-5FA4D6386B56}" type="presParOf" srcId="{16A4867E-33FE-4328-95A1-AFFB04A47A61}" destId="{0F15C40D-6C55-477D-BCD9-DEE2F7605961}" srcOrd="11" destOrd="0" presId="urn:microsoft.com/office/officeart/2005/8/layout/cycle5"/>
    <dgm:cxn modelId="{F1B59F06-66F4-4FB8-A9D6-D04D5D705148}" type="presParOf" srcId="{16A4867E-33FE-4328-95A1-AFFB04A47A61}" destId="{7B051FAB-4F2C-43A6-A08D-D8A73D6B2C30}" srcOrd="12" destOrd="0" presId="urn:microsoft.com/office/officeart/2005/8/layout/cycle5"/>
    <dgm:cxn modelId="{735261C5-2794-4806-841B-2B76AC0C0AC7}" type="presParOf" srcId="{16A4867E-33FE-4328-95A1-AFFB04A47A61}" destId="{A8EA45B7-AB43-4CCA-9DAD-DC3B6AC6A264}" srcOrd="13" destOrd="0" presId="urn:microsoft.com/office/officeart/2005/8/layout/cycle5"/>
    <dgm:cxn modelId="{62AF33B9-2B4D-4A2D-9562-8F85C17B0CDD}" type="presParOf" srcId="{16A4867E-33FE-4328-95A1-AFFB04A47A61}" destId="{E3D06BB9-B2E3-4E43-B093-97F8E2A98751}"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E82F18-D454-4626-AE02-1404760867DE}"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SG"/>
        </a:p>
      </dgm:t>
    </dgm:pt>
    <dgm:pt modelId="{F12F9318-A5FD-44E3-8209-FACB9D4294A0}">
      <dgm:prSet phldrT="[Text]"/>
      <dgm:spPr/>
      <dgm:t>
        <a:bodyPr/>
        <a:lstStyle/>
        <a:p>
          <a:r>
            <a:rPr lang="en-GB" b="1" u="sng" dirty="0"/>
            <a:t>High Learning rate value:</a:t>
          </a:r>
        </a:p>
        <a:p>
          <a:r>
            <a:rPr lang="en-GB" dirty="0"/>
            <a:t>Trains faster</a:t>
          </a:r>
        </a:p>
        <a:p>
          <a:r>
            <a:rPr lang="en-GB" dirty="0"/>
            <a:t>Risk of overshooting min</a:t>
          </a:r>
        </a:p>
        <a:p>
          <a:r>
            <a:rPr lang="en-GB" dirty="0"/>
            <a:t>Risk of exploding gradient</a:t>
          </a:r>
          <a:endParaRPr lang="en-SG" dirty="0"/>
        </a:p>
      </dgm:t>
    </dgm:pt>
    <dgm:pt modelId="{E9908850-C1DB-4CEC-B680-A58325D0B62B}" type="parTrans" cxnId="{50077834-EAC0-4C54-B9A0-03989CAA5E47}">
      <dgm:prSet/>
      <dgm:spPr/>
      <dgm:t>
        <a:bodyPr/>
        <a:lstStyle/>
        <a:p>
          <a:endParaRPr lang="en-SG"/>
        </a:p>
      </dgm:t>
    </dgm:pt>
    <dgm:pt modelId="{7B7B5EDB-3CE8-4ACA-900D-5F4877AB76FA}" type="sibTrans" cxnId="{50077834-EAC0-4C54-B9A0-03989CAA5E47}">
      <dgm:prSet/>
      <dgm:spPr/>
      <dgm:t>
        <a:bodyPr/>
        <a:lstStyle/>
        <a:p>
          <a:endParaRPr lang="en-SG"/>
        </a:p>
      </dgm:t>
    </dgm:pt>
    <dgm:pt modelId="{ACD2F848-2833-4BCD-BCA6-E75046157B1B}">
      <dgm:prSet phldrT="[Text]"/>
      <dgm:spPr/>
      <dgm:t>
        <a:bodyPr/>
        <a:lstStyle/>
        <a:p>
          <a:r>
            <a:rPr lang="en-GB" b="1" u="sng" dirty="0"/>
            <a:t>Low learning value:</a:t>
          </a:r>
        </a:p>
        <a:p>
          <a:r>
            <a:rPr lang="en-GB" dirty="0"/>
            <a:t>Trains slow, but safe</a:t>
          </a:r>
        </a:p>
        <a:p>
          <a:r>
            <a:rPr lang="en-GB" dirty="0"/>
            <a:t>Risk of training so slow we barely make any changes</a:t>
          </a:r>
          <a:endParaRPr lang="en-SG" dirty="0"/>
        </a:p>
      </dgm:t>
    </dgm:pt>
    <dgm:pt modelId="{FC13C814-A7F7-49BC-B293-81400E87BE39}" type="parTrans" cxnId="{E646B50F-DB99-4773-829F-1842FCD637B0}">
      <dgm:prSet/>
      <dgm:spPr/>
      <dgm:t>
        <a:bodyPr/>
        <a:lstStyle/>
        <a:p>
          <a:endParaRPr lang="en-SG"/>
        </a:p>
      </dgm:t>
    </dgm:pt>
    <dgm:pt modelId="{76E8086B-F3F4-473B-A330-C4DBA740E80A}" type="sibTrans" cxnId="{E646B50F-DB99-4773-829F-1842FCD637B0}">
      <dgm:prSet/>
      <dgm:spPr/>
      <dgm:t>
        <a:bodyPr/>
        <a:lstStyle/>
        <a:p>
          <a:endParaRPr lang="en-SG"/>
        </a:p>
      </dgm:t>
    </dgm:pt>
    <dgm:pt modelId="{70059B52-A95D-4191-A2FA-B97DFE19635A}" type="pres">
      <dgm:prSet presAssocID="{EDE82F18-D454-4626-AE02-1404760867DE}" presName="compositeShape" presStyleCnt="0">
        <dgm:presLayoutVars>
          <dgm:chMax val="2"/>
          <dgm:dir/>
          <dgm:resizeHandles val="exact"/>
        </dgm:presLayoutVars>
      </dgm:prSet>
      <dgm:spPr/>
    </dgm:pt>
    <dgm:pt modelId="{60660ACD-7D09-414C-AD44-FB0536FFD702}" type="pres">
      <dgm:prSet presAssocID="{EDE82F18-D454-4626-AE02-1404760867DE}" presName="ribbon" presStyleLbl="node1" presStyleIdx="0" presStyleCnt="1"/>
      <dgm:spPr/>
    </dgm:pt>
    <dgm:pt modelId="{93CA706E-2DB2-4677-9B6E-D0BA04C5D1AD}" type="pres">
      <dgm:prSet presAssocID="{EDE82F18-D454-4626-AE02-1404760867DE}" presName="leftArrowText" presStyleLbl="node1" presStyleIdx="0" presStyleCnt="1">
        <dgm:presLayoutVars>
          <dgm:chMax val="0"/>
          <dgm:bulletEnabled val="1"/>
        </dgm:presLayoutVars>
      </dgm:prSet>
      <dgm:spPr/>
    </dgm:pt>
    <dgm:pt modelId="{DA61FCB3-52EE-4D6D-9F57-8CF35269BD3E}" type="pres">
      <dgm:prSet presAssocID="{EDE82F18-D454-4626-AE02-1404760867DE}" presName="rightArrowText" presStyleLbl="node1" presStyleIdx="0" presStyleCnt="1">
        <dgm:presLayoutVars>
          <dgm:chMax val="0"/>
          <dgm:bulletEnabled val="1"/>
        </dgm:presLayoutVars>
      </dgm:prSet>
      <dgm:spPr/>
    </dgm:pt>
  </dgm:ptLst>
  <dgm:cxnLst>
    <dgm:cxn modelId="{E646B50F-DB99-4773-829F-1842FCD637B0}" srcId="{EDE82F18-D454-4626-AE02-1404760867DE}" destId="{ACD2F848-2833-4BCD-BCA6-E75046157B1B}" srcOrd="1" destOrd="0" parTransId="{FC13C814-A7F7-49BC-B293-81400E87BE39}" sibTransId="{76E8086B-F3F4-473B-A330-C4DBA740E80A}"/>
    <dgm:cxn modelId="{50077834-EAC0-4C54-B9A0-03989CAA5E47}" srcId="{EDE82F18-D454-4626-AE02-1404760867DE}" destId="{F12F9318-A5FD-44E3-8209-FACB9D4294A0}" srcOrd="0" destOrd="0" parTransId="{E9908850-C1DB-4CEC-B680-A58325D0B62B}" sibTransId="{7B7B5EDB-3CE8-4ACA-900D-5F4877AB76FA}"/>
    <dgm:cxn modelId="{6FBD777A-5DDF-45FF-9671-5D9F20B13014}" type="presOf" srcId="{ACD2F848-2833-4BCD-BCA6-E75046157B1B}" destId="{DA61FCB3-52EE-4D6D-9F57-8CF35269BD3E}" srcOrd="0" destOrd="0" presId="urn:microsoft.com/office/officeart/2005/8/layout/arrow6"/>
    <dgm:cxn modelId="{F89188A7-7986-4521-90E9-8996151BB5E0}" type="presOf" srcId="{EDE82F18-D454-4626-AE02-1404760867DE}" destId="{70059B52-A95D-4191-A2FA-B97DFE19635A}" srcOrd="0" destOrd="0" presId="urn:microsoft.com/office/officeart/2005/8/layout/arrow6"/>
    <dgm:cxn modelId="{DAB8C4D9-1B01-4AB7-888E-0DA2D1835301}" type="presOf" srcId="{F12F9318-A5FD-44E3-8209-FACB9D4294A0}" destId="{93CA706E-2DB2-4677-9B6E-D0BA04C5D1AD}" srcOrd="0" destOrd="0" presId="urn:microsoft.com/office/officeart/2005/8/layout/arrow6"/>
    <dgm:cxn modelId="{A828EF40-7BCB-4517-90FC-2227BA404AE4}" type="presParOf" srcId="{70059B52-A95D-4191-A2FA-B97DFE19635A}" destId="{60660ACD-7D09-414C-AD44-FB0536FFD702}" srcOrd="0" destOrd="0" presId="urn:microsoft.com/office/officeart/2005/8/layout/arrow6"/>
    <dgm:cxn modelId="{384AF777-CC79-4F86-9F7F-5825921CB65D}" type="presParOf" srcId="{70059B52-A95D-4191-A2FA-B97DFE19635A}" destId="{93CA706E-2DB2-4677-9B6E-D0BA04C5D1AD}" srcOrd="1" destOrd="0" presId="urn:microsoft.com/office/officeart/2005/8/layout/arrow6"/>
    <dgm:cxn modelId="{A245E5F0-ABB4-412B-A2AC-91534C073111}" type="presParOf" srcId="{70059B52-A95D-4191-A2FA-B97DFE19635A}" destId="{DA61FCB3-52EE-4D6D-9F57-8CF35269BD3E}"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65B8D3-BF28-4A44-9F4F-78FC38DEA46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SG"/>
        </a:p>
      </dgm:t>
    </dgm:pt>
    <dgm:pt modelId="{022D3D73-5A6B-475C-A941-56B92707B16E}">
      <dgm:prSet phldrT="[Text]"/>
      <dgm:spPr/>
      <dgm:t>
        <a:bodyPr/>
        <a:lstStyle/>
        <a:p>
          <a:r>
            <a:rPr lang="en-GB" dirty="0"/>
            <a:t>Layer input X</a:t>
          </a:r>
          <a:endParaRPr lang="en-SG" dirty="0"/>
        </a:p>
      </dgm:t>
    </dgm:pt>
    <dgm:pt modelId="{C10EF998-1862-45EB-A161-42E84E1F48FC}" type="parTrans" cxnId="{C4E6B11E-6C48-47A0-8E89-FB8D02A0DA3A}">
      <dgm:prSet/>
      <dgm:spPr/>
      <dgm:t>
        <a:bodyPr/>
        <a:lstStyle/>
        <a:p>
          <a:endParaRPr lang="en-SG"/>
        </a:p>
      </dgm:t>
    </dgm:pt>
    <dgm:pt modelId="{8C186C6F-4AD8-4020-B4D5-F13A3C5CADF3}" type="sibTrans" cxnId="{C4E6B11E-6C48-47A0-8E89-FB8D02A0DA3A}">
      <dgm:prSet/>
      <dgm:spPr/>
      <dgm:t>
        <a:bodyPr/>
        <a:lstStyle/>
        <a:p>
          <a:endParaRPr lang="en-SG"/>
        </a:p>
      </dgm:t>
    </dgm:pt>
    <dgm:pt modelId="{3BF3011E-811A-4A9A-885A-AD4F0B8678A7}">
      <dgm:prSet phldrT="[Text]"/>
      <dgm:spPr/>
      <dgm:t>
        <a:bodyPr/>
        <a:lstStyle/>
        <a:p>
          <a:r>
            <a:rPr lang="en-GB" dirty="0"/>
            <a:t>Linear operation</a:t>
          </a:r>
          <a:br>
            <a:rPr lang="en-GB" dirty="0"/>
          </a:br>
          <a:r>
            <a:rPr lang="en-GB" dirty="0"/>
            <a:t>Z = WX+B</a:t>
          </a:r>
          <a:endParaRPr lang="en-SG" dirty="0"/>
        </a:p>
      </dgm:t>
    </dgm:pt>
    <dgm:pt modelId="{B7F084F9-2990-4097-9A84-F3AB20F132F0}" type="parTrans" cxnId="{1C14D8AD-B643-4541-A20B-C17FDF0887A0}">
      <dgm:prSet/>
      <dgm:spPr/>
      <dgm:t>
        <a:bodyPr/>
        <a:lstStyle/>
        <a:p>
          <a:endParaRPr lang="en-SG"/>
        </a:p>
      </dgm:t>
    </dgm:pt>
    <dgm:pt modelId="{CAF32011-A208-4D0F-9832-8AE19A8F67C4}" type="sibTrans" cxnId="{1C14D8AD-B643-4541-A20B-C17FDF0887A0}">
      <dgm:prSet/>
      <dgm:spPr/>
      <dgm:t>
        <a:bodyPr/>
        <a:lstStyle/>
        <a:p>
          <a:endParaRPr lang="en-SG"/>
        </a:p>
      </dgm:t>
    </dgm:pt>
    <dgm:pt modelId="{7A71A493-21E0-4B78-8F92-5D6DF2A5B7AB}">
      <dgm:prSet phldrT="[Text]"/>
      <dgm:spPr/>
      <dgm:t>
        <a:bodyPr/>
        <a:lstStyle/>
        <a:p>
          <a:r>
            <a:rPr lang="en-GB" dirty="0"/>
            <a:t>Linear operation output Z</a:t>
          </a:r>
          <a:endParaRPr lang="en-SG" dirty="0"/>
        </a:p>
      </dgm:t>
    </dgm:pt>
    <dgm:pt modelId="{5C9AC8AD-8F8B-4158-B1EB-04DBF58B0C65}" type="parTrans" cxnId="{875192A6-EB12-4059-A3F7-0E14937F05A3}">
      <dgm:prSet/>
      <dgm:spPr/>
      <dgm:t>
        <a:bodyPr/>
        <a:lstStyle/>
        <a:p>
          <a:endParaRPr lang="en-SG"/>
        </a:p>
      </dgm:t>
    </dgm:pt>
    <dgm:pt modelId="{A479FA06-BCB0-4EC7-96BF-AB1CC4FCB59D}" type="sibTrans" cxnId="{875192A6-EB12-4059-A3F7-0E14937F05A3}">
      <dgm:prSet/>
      <dgm:spPr/>
      <dgm:t>
        <a:bodyPr/>
        <a:lstStyle/>
        <a:p>
          <a:endParaRPr lang="en-SG"/>
        </a:p>
      </dgm:t>
    </dgm:pt>
    <dgm:pt modelId="{6FDF6DF2-4D8F-4336-93EE-44FED00DC596}">
      <dgm:prSet phldrT="[Text]"/>
      <dgm:spPr/>
      <dgm:t>
        <a:bodyPr/>
        <a:lstStyle/>
        <a:p>
          <a:r>
            <a:rPr lang="en-GB" dirty="0"/>
            <a:t>Activation function</a:t>
          </a:r>
          <a:br>
            <a:rPr lang="en-GB" dirty="0"/>
          </a:br>
          <a:r>
            <a:rPr lang="en-GB" dirty="0"/>
            <a:t>A = s(Z)</a:t>
          </a:r>
          <a:endParaRPr lang="en-SG" dirty="0"/>
        </a:p>
      </dgm:t>
    </dgm:pt>
    <dgm:pt modelId="{FE25B9D5-5CFB-4645-A539-AA1E5F6C37CF}" type="parTrans" cxnId="{527A9717-61D3-4E47-9BC0-6A9A34EADEAD}">
      <dgm:prSet/>
      <dgm:spPr/>
      <dgm:t>
        <a:bodyPr/>
        <a:lstStyle/>
        <a:p>
          <a:endParaRPr lang="en-SG"/>
        </a:p>
      </dgm:t>
    </dgm:pt>
    <dgm:pt modelId="{2BC6730D-D028-49F3-BE03-6F1737D4868A}" type="sibTrans" cxnId="{527A9717-61D3-4E47-9BC0-6A9A34EADEAD}">
      <dgm:prSet/>
      <dgm:spPr/>
      <dgm:t>
        <a:bodyPr/>
        <a:lstStyle/>
        <a:p>
          <a:endParaRPr lang="en-SG"/>
        </a:p>
      </dgm:t>
    </dgm:pt>
    <dgm:pt modelId="{8F06053C-023F-4B5B-A14D-3653B0088819}">
      <dgm:prSet phldrT="[Text]"/>
      <dgm:spPr/>
      <dgm:t>
        <a:bodyPr/>
        <a:lstStyle/>
        <a:p>
          <a:r>
            <a:rPr lang="en-GB" dirty="0"/>
            <a:t>Layer output A</a:t>
          </a:r>
          <a:endParaRPr lang="en-SG" dirty="0"/>
        </a:p>
      </dgm:t>
    </dgm:pt>
    <dgm:pt modelId="{925EDE76-3B96-40D2-BC2F-F5B9E1CAC89A}" type="parTrans" cxnId="{E0FF6653-A39D-41A4-982A-D68BB7018474}">
      <dgm:prSet/>
      <dgm:spPr/>
      <dgm:t>
        <a:bodyPr/>
        <a:lstStyle/>
        <a:p>
          <a:endParaRPr lang="en-SG"/>
        </a:p>
      </dgm:t>
    </dgm:pt>
    <dgm:pt modelId="{8303FE43-23C8-41AC-AC2D-ADA1580286A7}" type="sibTrans" cxnId="{E0FF6653-A39D-41A4-982A-D68BB7018474}">
      <dgm:prSet/>
      <dgm:spPr/>
      <dgm:t>
        <a:bodyPr/>
        <a:lstStyle/>
        <a:p>
          <a:endParaRPr lang="en-SG"/>
        </a:p>
      </dgm:t>
    </dgm:pt>
    <dgm:pt modelId="{06608F24-7B5D-42EB-A0A0-882ADACDABD6}" type="pres">
      <dgm:prSet presAssocID="{8765B8D3-BF28-4A44-9F4F-78FC38DEA463}" presName="rootnode" presStyleCnt="0">
        <dgm:presLayoutVars>
          <dgm:chMax/>
          <dgm:chPref/>
          <dgm:dir/>
          <dgm:animLvl val="lvl"/>
        </dgm:presLayoutVars>
      </dgm:prSet>
      <dgm:spPr/>
    </dgm:pt>
    <dgm:pt modelId="{E8E55B43-F16B-4D4E-BF7C-594E3649F2FB}" type="pres">
      <dgm:prSet presAssocID="{022D3D73-5A6B-475C-A941-56B92707B16E}" presName="composite" presStyleCnt="0"/>
      <dgm:spPr/>
    </dgm:pt>
    <dgm:pt modelId="{864FB104-16D9-4F05-A3F7-B0E27D6BB4CD}" type="pres">
      <dgm:prSet presAssocID="{022D3D73-5A6B-475C-A941-56B92707B16E}" presName="bentUpArrow1" presStyleLbl="alignImgPlace1" presStyleIdx="0" presStyleCnt="4"/>
      <dgm:spPr/>
    </dgm:pt>
    <dgm:pt modelId="{BFD70363-1046-4CD0-B152-4FEB7C2E6F6C}" type="pres">
      <dgm:prSet presAssocID="{022D3D73-5A6B-475C-A941-56B92707B16E}" presName="ParentText" presStyleLbl="node1" presStyleIdx="0" presStyleCnt="5">
        <dgm:presLayoutVars>
          <dgm:chMax val="1"/>
          <dgm:chPref val="1"/>
          <dgm:bulletEnabled val="1"/>
        </dgm:presLayoutVars>
      </dgm:prSet>
      <dgm:spPr/>
    </dgm:pt>
    <dgm:pt modelId="{BF768225-40E2-487A-91C0-C55D937CF320}" type="pres">
      <dgm:prSet presAssocID="{022D3D73-5A6B-475C-A941-56B92707B16E}" presName="ChildText" presStyleLbl="revTx" presStyleIdx="0" presStyleCnt="4">
        <dgm:presLayoutVars>
          <dgm:chMax val="0"/>
          <dgm:chPref val="0"/>
          <dgm:bulletEnabled val="1"/>
        </dgm:presLayoutVars>
      </dgm:prSet>
      <dgm:spPr/>
    </dgm:pt>
    <dgm:pt modelId="{A6F5D966-F9CD-4D1C-AE15-74EDEF51B562}" type="pres">
      <dgm:prSet presAssocID="{8C186C6F-4AD8-4020-B4D5-F13A3C5CADF3}" presName="sibTrans" presStyleCnt="0"/>
      <dgm:spPr/>
    </dgm:pt>
    <dgm:pt modelId="{77C01591-6BBA-4121-803E-A0337BCA7AEE}" type="pres">
      <dgm:prSet presAssocID="{3BF3011E-811A-4A9A-885A-AD4F0B8678A7}" presName="composite" presStyleCnt="0"/>
      <dgm:spPr/>
    </dgm:pt>
    <dgm:pt modelId="{BF06FAE7-9B30-4F18-8FF7-35025CE2BAE4}" type="pres">
      <dgm:prSet presAssocID="{3BF3011E-811A-4A9A-885A-AD4F0B8678A7}" presName="bentUpArrow1" presStyleLbl="alignImgPlace1" presStyleIdx="1" presStyleCnt="4"/>
      <dgm:spPr/>
    </dgm:pt>
    <dgm:pt modelId="{BB6203E5-1F45-47DB-9128-F473665E31BE}" type="pres">
      <dgm:prSet presAssocID="{3BF3011E-811A-4A9A-885A-AD4F0B8678A7}" presName="ParentText" presStyleLbl="node1" presStyleIdx="1" presStyleCnt="5">
        <dgm:presLayoutVars>
          <dgm:chMax val="1"/>
          <dgm:chPref val="1"/>
          <dgm:bulletEnabled val="1"/>
        </dgm:presLayoutVars>
      </dgm:prSet>
      <dgm:spPr/>
    </dgm:pt>
    <dgm:pt modelId="{BFBEC9EF-1FE7-4661-A49C-1CFC175DDB19}" type="pres">
      <dgm:prSet presAssocID="{3BF3011E-811A-4A9A-885A-AD4F0B8678A7}" presName="ChildText" presStyleLbl="revTx" presStyleIdx="1" presStyleCnt="4">
        <dgm:presLayoutVars>
          <dgm:chMax val="0"/>
          <dgm:chPref val="0"/>
          <dgm:bulletEnabled val="1"/>
        </dgm:presLayoutVars>
      </dgm:prSet>
      <dgm:spPr/>
    </dgm:pt>
    <dgm:pt modelId="{1590356C-D1DE-4AE1-800F-FE9EC0D0D25B}" type="pres">
      <dgm:prSet presAssocID="{CAF32011-A208-4D0F-9832-8AE19A8F67C4}" presName="sibTrans" presStyleCnt="0"/>
      <dgm:spPr/>
    </dgm:pt>
    <dgm:pt modelId="{11D3768A-F9AC-4702-84B0-A43F2F08BB37}" type="pres">
      <dgm:prSet presAssocID="{7A71A493-21E0-4B78-8F92-5D6DF2A5B7AB}" presName="composite" presStyleCnt="0"/>
      <dgm:spPr/>
    </dgm:pt>
    <dgm:pt modelId="{BA356CC6-F526-4BBA-B1CB-3BC07C9A715B}" type="pres">
      <dgm:prSet presAssocID="{7A71A493-21E0-4B78-8F92-5D6DF2A5B7AB}" presName="bentUpArrow1" presStyleLbl="alignImgPlace1" presStyleIdx="2" presStyleCnt="4"/>
      <dgm:spPr/>
    </dgm:pt>
    <dgm:pt modelId="{FCCB3589-56F8-4AD5-A237-E7CCF7978EE9}" type="pres">
      <dgm:prSet presAssocID="{7A71A493-21E0-4B78-8F92-5D6DF2A5B7AB}" presName="ParentText" presStyleLbl="node1" presStyleIdx="2" presStyleCnt="5">
        <dgm:presLayoutVars>
          <dgm:chMax val="1"/>
          <dgm:chPref val="1"/>
          <dgm:bulletEnabled val="1"/>
        </dgm:presLayoutVars>
      </dgm:prSet>
      <dgm:spPr/>
    </dgm:pt>
    <dgm:pt modelId="{91818A41-B63D-43FD-AB9D-11428C69C166}" type="pres">
      <dgm:prSet presAssocID="{7A71A493-21E0-4B78-8F92-5D6DF2A5B7AB}" presName="ChildText" presStyleLbl="revTx" presStyleIdx="2" presStyleCnt="4">
        <dgm:presLayoutVars>
          <dgm:chMax val="0"/>
          <dgm:chPref val="0"/>
          <dgm:bulletEnabled val="1"/>
        </dgm:presLayoutVars>
      </dgm:prSet>
      <dgm:spPr/>
    </dgm:pt>
    <dgm:pt modelId="{1383B5BE-A195-4B8A-95DD-311C1DD31A80}" type="pres">
      <dgm:prSet presAssocID="{A479FA06-BCB0-4EC7-96BF-AB1CC4FCB59D}" presName="sibTrans" presStyleCnt="0"/>
      <dgm:spPr/>
    </dgm:pt>
    <dgm:pt modelId="{D111DAE8-7ABF-4F2D-8B60-8047DAA707E0}" type="pres">
      <dgm:prSet presAssocID="{6FDF6DF2-4D8F-4336-93EE-44FED00DC596}" presName="composite" presStyleCnt="0"/>
      <dgm:spPr/>
    </dgm:pt>
    <dgm:pt modelId="{8590E9F6-F0D7-4C20-8498-4496B6604747}" type="pres">
      <dgm:prSet presAssocID="{6FDF6DF2-4D8F-4336-93EE-44FED00DC596}" presName="bentUpArrow1" presStyleLbl="alignImgPlace1" presStyleIdx="3" presStyleCnt="4"/>
      <dgm:spPr/>
    </dgm:pt>
    <dgm:pt modelId="{56090A00-10B8-4CCF-A196-51B278B0E6EB}" type="pres">
      <dgm:prSet presAssocID="{6FDF6DF2-4D8F-4336-93EE-44FED00DC596}" presName="ParentText" presStyleLbl="node1" presStyleIdx="3" presStyleCnt="5">
        <dgm:presLayoutVars>
          <dgm:chMax val="1"/>
          <dgm:chPref val="1"/>
          <dgm:bulletEnabled val="1"/>
        </dgm:presLayoutVars>
      </dgm:prSet>
      <dgm:spPr/>
    </dgm:pt>
    <dgm:pt modelId="{F91AEF1A-A2CE-41F2-A794-C0158AEF08C8}" type="pres">
      <dgm:prSet presAssocID="{6FDF6DF2-4D8F-4336-93EE-44FED00DC596}" presName="ChildText" presStyleLbl="revTx" presStyleIdx="3" presStyleCnt="4">
        <dgm:presLayoutVars>
          <dgm:chMax val="0"/>
          <dgm:chPref val="0"/>
          <dgm:bulletEnabled val="1"/>
        </dgm:presLayoutVars>
      </dgm:prSet>
      <dgm:spPr/>
    </dgm:pt>
    <dgm:pt modelId="{CC50123F-DF6F-4C8B-8AB0-D5D217ABE596}" type="pres">
      <dgm:prSet presAssocID="{2BC6730D-D028-49F3-BE03-6F1737D4868A}" presName="sibTrans" presStyleCnt="0"/>
      <dgm:spPr/>
    </dgm:pt>
    <dgm:pt modelId="{90A4EF19-3604-42A6-967B-85CB9B0BAA18}" type="pres">
      <dgm:prSet presAssocID="{8F06053C-023F-4B5B-A14D-3653B0088819}" presName="composite" presStyleCnt="0"/>
      <dgm:spPr/>
    </dgm:pt>
    <dgm:pt modelId="{91AB5E9B-7125-464F-B4AF-9597C91602B5}" type="pres">
      <dgm:prSet presAssocID="{8F06053C-023F-4B5B-A14D-3653B0088819}" presName="ParentText" presStyleLbl="node1" presStyleIdx="4" presStyleCnt="5">
        <dgm:presLayoutVars>
          <dgm:chMax val="1"/>
          <dgm:chPref val="1"/>
          <dgm:bulletEnabled val="1"/>
        </dgm:presLayoutVars>
      </dgm:prSet>
      <dgm:spPr/>
    </dgm:pt>
  </dgm:ptLst>
  <dgm:cxnLst>
    <dgm:cxn modelId="{527A9717-61D3-4E47-9BC0-6A9A34EADEAD}" srcId="{8765B8D3-BF28-4A44-9F4F-78FC38DEA463}" destId="{6FDF6DF2-4D8F-4336-93EE-44FED00DC596}" srcOrd="3" destOrd="0" parTransId="{FE25B9D5-5CFB-4645-A539-AA1E5F6C37CF}" sibTransId="{2BC6730D-D028-49F3-BE03-6F1737D4868A}"/>
    <dgm:cxn modelId="{C4E6B11E-6C48-47A0-8E89-FB8D02A0DA3A}" srcId="{8765B8D3-BF28-4A44-9F4F-78FC38DEA463}" destId="{022D3D73-5A6B-475C-A941-56B92707B16E}" srcOrd="0" destOrd="0" parTransId="{C10EF998-1862-45EB-A161-42E84E1F48FC}" sibTransId="{8C186C6F-4AD8-4020-B4D5-F13A3C5CADF3}"/>
    <dgm:cxn modelId="{071B1632-2072-4D80-8499-6FF56AD82958}" type="presOf" srcId="{022D3D73-5A6B-475C-A941-56B92707B16E}" destId="{BFD70363-1046-4CD0-B152-4FEB7C2E6F6C}" srcOrd="0" destOrd="0" presId="urn:microsoft.com/office/officeart/2005/8/layout/StepDownProcess"/>
    <dgm:cxn modelId="{169A0339-20BF-47C0-BB86-776637AA65B0}" type="presOf" srcId="{3BF3011E-811A-4A9A-885A-AD4F0B8678A7}" destId="{BB6203E5-1F45-47DB-9128-F473665E31BE}" srcOrd="0" destOrd="0" presId="urn:microsoft.com/office/officeart/2005/8/layout/StepDownProcess"/>
    <dgm:cxn modelId="{79290E3E-2D52-4A44-A113-D92AA269511C}" type="presOf" srcId="{8765B8D3-BF28-4A44-9F4F-78FC38DEA463}" destId="{06608F24-7B5D-42EB-A0A0-882ADACDABD6}" srcOrd="0" destOrd="0" presId="urn:microsoft.com/office/officeart/2005/8/layout/StepDownProcess"/>
    <dgm:cxn modelId="{E0FF6653-A39D-41A4-982A-D68BB7018474}" srcId="{8765B8D3-BF28-4A44-9F4F-78FC38DEA463}" destId="{8F06053C-023F-4B5B-A14D-3653B0088819}" srcOrd="4" destOrd="0" parTransId="{925EDE76-3B96-40D2-BC2F-F5B9E1CAC89A}" sibTransId="{8303FE43-23C8-41AC-AC2D-ADA1580286A7}"/>
    <dgm:cxn modelId="{03AEAC86-06F8-4174-B306-8573C2A8CAEA}" type="presOf" srcId="{7A71A493-21E0-4B78-8F92-5D6DF2A5B7AB}" destId="{FCCB3589-56F8-4AD5-A237-E7CCF7978EE9}" srcOrd="0" destOrd="0" presId="urn:microsoft.com/office/officeart/2005/8/layout/StepDownProcess"/>
    <dgm:cxn modelId="{875192A6-EB12-4059-A3F7-0E14937F05A3}" srcId="{8765B8D3-BF28-4A44-9F4F-78FC38DEA463}" destId="{7A71A493-21E0-4B78-8F92-5D6DF2A5B7AB}" srcOrd="2" destOrd="0" parTransId="{5C9AC8AD-8F8B-4158-B1EB-04DBF58B0C65}" sibTransId="{A479FA06-BCB0-4EC7-96BF-AB1CC4FCB59D}"/>
    <dgm:cxn modelId="{1C14D8AD-B643-4541-A20B-C17FDF0887A0}" srcId="{8765B8D3-BF28-4A44-9F4F-78FC38DEA463}" destId="{3BF3011E-811A-4A9A-885A-AD4F0B8678A7}" srcOrd="1" destOrd="0" parTransId="{B7F084F9-2990-4097-9A84-F3AB20F132F0}" sibTransId="{CAF32011-A208-4D0F-9832-8AE19A8F67C4}"/>
    <dgm:cxn modelId="{4636A3D3-7CF7-46B2-9554-A44F03E49E08}" type="presOf" srcId="{8F06053C-023F-4B5B-A14D-3653B0088819}" destId="{91AB5E9B-7125-464F-B4AF-9597C91602B5}" srcOrd="0" destOrd="0" presId="urn:microsoft.com/office/officeart/2005/8/layout/StepDownProcess"/>
    <dgm:cxn modelId="{FCFEFEF4-6812-4046-8F37-14129794E511}" type="presOf" srcId="{6FDF6DF2-4D8F-4336-93EE-44FED00DC596}" destId="{56090A00-10B8-4CCF-A196-51B278B0E6EB}" srcOrd="0" destOrd="0" presId="urn:microsoft.com/office/officeart/2005/8/layout/StepDownProcess"/>
    <dgm:cxn modelId="{3C44EA17-4180-426E-886A-F5B305D13E6F}" type="presParOf" srcId="{06608F24-7B5D-42EB-A0A0-882ADACDABD6}" destId="{E8E55B43-F16B-4D4E-BF7C-594E3649F2FB}" srcOrd="0" destOrd="0" presId="urn:microsoft.com/office/officeart/2005/8/layout/StepDownProcess"/>
    <dgm:cxn modelId="{4A1A3BC9-0500-4F79-89E8-E29095372A3C}" type="presParOf" srcId="{E8E55B43-F16B-4D4E-BF7C-594E3649F2FB}" destId="{864FB104-16D9-4F05-A3F7-B0E27D6BB4CD}" srcOrd="0" destOrd="0" presId="urn:microsoft.com/office/officeart/2005/8/layout/StepDownProcess"/>
    <dgm:cxn modelId="{A09D43F8-5EE2-474E-9C04-07EB7C0CCCD7}" type="presParOf" srcId="{E8E55B43-F16B-4D4E-BF7C-594E3649F2FB}" destId="{BFD70363-1046-4CD0-B152-4FEB7C2E6F6C}" srcOrd="1" destOrd="0" presId="urn:microsoft.com/office/officeart/2005/8/layout/StepDownProcess"/>
    <dgm:cxn modelId="{99A79E9C-96AE-4350-BB3F-3185F5EC237F}" type="presParOf" srcId="{E8E55B43-F16B-4D4E-BF7C-594E3649F2FB}" destId="{BF768225-40E2-487A-91C0-C55D937CF320}" srcOrd="2" destOrd="0" presId="urn:microsoft.com/office/officeart/2005/8/layout/StepDownProcess"/>
    <dgm:cxn modelId="{C35E4BAF-C736-451A-91DC-48FA4A249F7A}" type="presParOf" srcId="{06608F24-7B5D-42EB-A0A0-882ADACDABD6}" destId="{A6F5D966-F9CD-4D1C-AE15-74EDEF51B562}" srcOrd="1" destOrd="0" presId="urn:microsoft.com/office/officeart/2005/8/layout/StepDownProcess"/>
    <dgm:cxn modelId="{8F13FFCB-525E-4C64-8E48-479E9414714D}" type="presParOf" srcId="{06608F24-7B5D-42EB-A0A0-882ADACDABD6}" destId="{77C01591-6BBA-4121-803E-A0337BCA7AEE}" srcOrd="2" destOrd="0" presId="urn:microsoft.com/office/officeart/2005/8/layout/StepDownProcess"/>
    <dgm:cxn modelId="{62A4EAC8-C9D8-4FFE-9746-5A52EE531C3F}" type="presParOf" srcId="{77C01591-6BBA-4121-803E-A0337BCA7AEE}" destId="{BF06FAE7-9B30-4F18-8FF7-35025CE2BAE4}" srcOrd="0" destOrd="0" presId="urn:microsoft.com/office/officeart/2005/8/layout/StepDownProcess"/>
    <dgm:cxn modelId="{8E50D2E8-95B0-4E93-AB6E-06DEC79C9A0C}" type="presParOf" srcId="{77C01591-6BBA-4121-803E-A0337BCA7AEE}" destId="{BB6203E5-1F45-47DB-9128-F473665E31BE}" srcOrd="1" destOrd="0" presId="urn:microsoft.com/office/officeart/2005/8/layout/StepDownProcess"/>
    <dgm:cxn modelId="{DC3180D6-2599-43F1-AFE6-B9F80B876D76}" type="presParOf" srcId="{77C01591-6BBA-4121-803E-A0337BCA7AEE}" destId="{BFBEC9EF-1FE7-4661-A49C-1CFC175DDB19}" srcOrd="2" destOrd="0" presId="urn:microsoft.com/office/officeart/2005/8/layout/StepDownProcess"/>
    <dgm:cxn modelId="{7FD4C413-D5FF-4117-9209-368597059683}" type="presParOf" srcId="{06608F24-7B5D-42EB-A0A0-882ADACDABD6}" destId="{1590356C-D1DE-4AE1-800F-FE9EC0D0D25B}" srcOrd="3" destOrd="0" presId="urn:microsoft.com/office/officeart/2005/8/layout/StepDownProcess"/>
    <dgm:cxn modelId="{2F372FC2-25AF-4A63-AE36-C72F370F900B}" type="presParOf" srcId="{06608F24-7B5D-42EB-A0A0-882ADACDABD6}" destId="{11D3768A-F9AC-4702-84B0-A43F2F08BB37}" srcOrd="4" destOrd="0" presId="urn:microsoft.com/office/officeart/2005/8/layout/StepDownProcess"/>
    <dgm:cxn modelId="{F39B89E3-354F-4183-991D-9F6535218472}" type="presParOf" srcId="{11D3768A-F9AC-4702-84B0-A43F2F08BB37}" destId="{BA356CC6-F526-4BBA-B1CB-3BC07C9A715B}" srcOrd="0" destOrd="0" presId="urn:microsoft.com/office/officeart/2005/8/layout/StepDownProcess"/>
    <dgm:cxn modelId="{06B69F8E-EA99-4F0E-BA8A-750063A7753F}" type="presParOf" srcId="{11D3768A-F9AC-4702-84B0-A43F2F08BB37}" destId="{FCCB3589-56F8-4AD5-A237-E7CCF7978EE9}" srcOrd="1" destOrd="0" presId="urn:microsoft.com/office/officeart/2005/8/layout/StepDownProcess"/>
    <dgm:cxn modelId="{17D1BA74-18A9-403B-85EA-CC1E1F45A0F1}" type="presParOf" srcId="{11D3768A-F9AC-4702-84B0-A43F2F08BB37}" destId="{91818A41-B63D-43FD-AB9D-11428C69C166}" srcOrd="2" destOrd="0" presId="urn:microsoft.com/office/officeart/2005/8/layout/StepDownProcess"/>
    <dgm:cxn modelId="{4EF3E928-1057-4619-B244-BF802B5CD0A5}" type="presParOf" srcId="{06608F24-7B5D-42EB-A0A0-882ADACDABD6}" destId="{1383B5BE-A195-4B8A-95DD-311C1DD31A80}" srcOrd="5" destOrd="0" presId="urn:microsoft.com/office/officeart/2005/8/layout/StepDownProcess"/>
    <dgm:cxn modelId="{E6129C8B-1950-46F0-8C91-628EEBBB2B16}" type="presParOf" srcId="{06608F24-7B5D-42EB-A0A0-882ADACDABD6}" destId="{D111DAE8-7ABF-4F2D-8B60-8047DAA707E0}" srcOrd="6" destOrd="0" presId="urn:microsoft.com/office/officeart/2005/8/layout/StepDownProcess"/>
    <dgm:cxn modelId="{40AB66F6-93A6-4AFB-9CF8-82CCFCF10043}" type="presParOf" srcId="{D111DAE8-7ABF-4F2D-8B60-8047DAA707E0}" destId="{8590E9F6-F0D7-4C20-8498-4496B6604747}" srcOrd="0" destOrd="0" presId="urn:microsoft.com/office/officeart/2005/8/layout/StepDownProcess"/>
    <dgm:cxn modelId="{BFB4EB31-537B-428D-9904-46B4B7355433}" type="presParOf" srcId="{D111DAE8-7ABF-4F2D-8B60-8047DAA707E0}" destId="{56090A00-10B8-4CCF-A196-51B278B0E6EB}" srcOrd="1" destOrd="0" presId="urn:microsoft.com/office/officeart/2005/8/layout/StepDownProcess"/>
    <dgm:cxn modelId="{F75AA9FF-75D8-4EB6-804B-7BBBC7549278}" type="presParOf" srcId="{D111DAE8-7ABF-4F2D-8B60-8047DAA707E0}" destId="{F91AEF1A-A2CE-41F2-A794-C0158AEF08C8}" srcOrd="2" destOrd="0" presId="urn:microsoft.com/office/officeart/2005/8/layout/StepDownProcess"/>
    <dgm:cxn modelId="{A6F4C02D-EEFF-42E6-A0B9-C2AC482A0D3F}" type="presParOf" srcId="{06608F24-7B5D-42EB-A0A0-882ADACDABD6}" destId="{CC50123F-DF6F-4C8B-8AB0-D5D217ABE596}" srcOrd="7" destOrd="0" presId="urn:microsoft.com/office/officeart/2005/8/layout/StepDownProcess"/>
    <dgm:cxn modelId="{86806ADD-8F39-439B-BB1F-7203C80CECB0}" type="presParOf" srcId="{06608F24-7B5D-42EB-A0A0-882ADACDABD6}" destId="{90A4EF19-3604-42A6-967B-85CB9B0BAA18}" srcOrd="8" destOrd="0" presId="urn:microsoft.com/office/officeart/2005/8/layout/StepDownProcess"/>
    <dgm:cxn modelId="{952BB488-8338-4A7E-B99F-7C00FBC6E3AD}" type="presParOf" srcId="{90A4EF19-3604-42A6-967B-85CB9B0BAA18}" destId="{91AB5E9B-7125-464F-B4AF-9597C91602B5}"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6F8598-6458-4F1F-909C-469DA7C4A3BB}"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SG"/>
        </a:p>
      </dgm:t>
    </dgm:pt>
    <mc:AlternateContent xmlns:mc="http://schemas.openxmlformats.org/markup-compatibility/2006" xmlns:a14="http://schemas.microsoft.com/office/drawing/2010/main">
      <mc:Choice Requires="a14">
        <dgm:pt modelId="{17B34F0F-DA85-47D0-A08F-8317CF0E9C41}">
          <dgm:prSet phldrT="[Text]" custT="1"/>
          <dgm:spPr/>
          <dgm:t>
            <a:bodyPr/>
            <a:lstStyle/>
            <a:p>
              <a:r>
                <a:rPr lang="en-GB" sz="2000" dirty="0"/>
                <a:t>Inputs </a:t>
              </a:r>
              <a14:m>
                <m:oMath xmlns:m="http://schemas.openxmlformats.org/officeDocument/2006/math">
                  <m:r>
                    <a:rPr lang="en-GB" sz="2000" i="1" dirty="0" smtClean="0">
                      <a:latin typeface="Cambria Math" panose="02040503050406030204" pitchFamily="18" charset="0"/>
                    </a:rPr>
                    <m:t>𝑋</m:t>
                  </m:r>
                </m:oMath>
              </a14:m>
              <a:endParaRPr lang="en-SG" sz="2000" dirty="0"/>
            </a:p>
          </dgm:t>
        </dgm:pt>
      </mc:Choice>
      <mc:Fallback xmlns="">
        <dgm:pt modelId="{17B34F0F-DA85-47D0-A08F-8317CF0E9C41}">
          <dgm:prSet phldrT="[Text]" custT="1"/>
          <dgm:spPr/>
          <dgm:t>
            <a:bodyPr/>
            <a:lstStyle/>
            <a:p>
              <a:r>
                <a:rPr lang="en-GB" sz="2000" dirty="0"/>
                <a:t>Inputs </a:t>
              </a:r>
              <a:r>
                <a:rPr lang="en-GB" sz="2000" i="0" dirty="0">
                  <a:latin typeface="Cambria Math" panose="02040503050406030204" pitchFamily="18" charset="0"/>
                </a:rPr>
                <a:t>𝑋</a:t>
              </a:r>
              <a:endParaRPr lang="en-SG" sz="2000" dirty="0"/>
            </a:p>
          </dgm:t>
        </dgm:pt>
      </mc:Fallback>
    </mc:AlternateContent>
    <dgm:pt modelId="{E5453703-530C-49D5-A2C0-D5677E7BE35C}" type="parTrans" cxnId="{5E320D96-003D-4A19-B58D-2074E26B9413}">
      <dgm:prSet/>
      <dgm:spPr/>
      <dgm:t>
        <a:bodyPr/>
        <a:lstStyle/>
        <a:p>
          <a:endParaRPr lang="en-SG"/>
        </a:p>
      </dgm:t>
    </dgm:pt>
    <dgm:pt modelId="{486B5FFA-5928-4170-A494-10EB1C56794D}" type="sibTrans" cxnId="{5E320D96-003D-4A19-B58D-2074E26B9413}">
      <dgm:prSet/>
      <dgm:spPr>
        <a:ln w="38100"/>
      </dgm:spPr>
      <dgm:t>
        <a:bodyPr/>
        <a:lstStyle/>
        <a:p>
          <a:endParaRPr lang="en-SG"/>
        </a:p>
      </dgm:t>
    </dgm:pt>
    <mc:AlternateContent xmlns:mc="http://schemas.openxmlformats.org/markup-compatibility/2006" xmlns:a14="http://schemas.microsoft.com/office/drawing/2010/main">
      <mc:Choice Requires="a14">
        <dgm:pt modelId="{F513ACE4-A43B-4A32-A867-DD649AB0945B}">
          <dgm:prSet phldrT="[Text]" custT="1"/>
          <dgm:spPr/>
          <dgm:t>
            <a:bodyPr/>
            <a:lstStyle/>
            <a:p>
              <a:pPr/>
              <a:r>
                <a:rPr lang="en-GB" sz="2000" dirty="0"/>
                <a:t>Linear #1</a:t>
              </a:r>
              <a:br>
                <a:rPr lang="en-GB" sz="2000" dirty="0"/>
              </a:b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m:rPr>
                            <m:sty m:val="p"/>
                          </m:rPr>
                          <a:rPr lang="en-GB" sz="2000" b="0" i="0" dirty="0" smtClean="0">
                            <a:latin typeface="Cambria Math" panose="02040503050406030204" pitchFamily="18" charset="0"/>
                          </a:rPr>
                          <m:t>Z</m:t>
                        </m:r>
                      </m:e>
                      <m:sub>
                        <m:r>
                          <a:rPr lang="en-GB" sz="2000" b="0" i="0" dirty="0" smtClean="0">
                            <a:latin typeface="Cambria Math" panose="02040503050406030204" pitchFamily="18" charset="0"/>
                          </a:rPr>
                          <m:t>1</m:t>
                        </m:r>
                      </m:sub>
                    </m:sSub>
                    <m:r>
                      <a:rPr lang="en-GB" sz="2000" b="0" i="0"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1</m:t>
                        </m:r>
                      </m:sub>
                    </m:sSub>
                    <m:r>
                      <a:rPr lang="en-GB" sz="2000" i="1" dirty="0" smtClean="0">
                        <a:latin typeface="Cambria Math" panose="02040503050406030204" pitchFamily="18" charset="0"/>
                      </a:rPr>
                      <m:t>𝑋</m:t>
                    </m:r>
                    <m:r>
                      <a:rPr lang="en-GB" sz="2000" i="1" dirty="0" smtClean="0">
                        <a:latin typeface="Cambria Math" panose="02040503050406030204" pitchFamily="18" charset="0"/>
                      </a:rPr>
                      <m:t> +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𝑏</m:t>
                        </m:r>
                      </m:e>
                      <m:sub>
                        <m:r>
                          <a:rPr lang="en-GB" sz="2000" i="1" dirty="0" smtClean="0">
                            <a:latin typeface="Cambria Math" panose="02040503050406030204" pitchFamily="18" charset="0"/>
                          </a:rPr>
                          <m:t>1</m:t>
                        </m:r>
                      </m:sub>
                    </m:sSub>
                  </m:oMath>
                </m:oMathPara>
              </a14:m>
              <a:endParaRPr lang="en-SG" sz="2000" dirty="0"/>
            </a:p>
          </dgm:t>
        </dgm:pt>
      </mc:Choice>
      <mc:Fallback xmlns="">
        <dgm:pt modelId="{F513ACE4-A43B-4A32-A867-DD649AB0945B}">
          <dgm:prSet phldrT="[Text]" custT="1"/>
          <dgm:spPr/>
          <dgm:t>
            <a:bodyPr/>
            <a:lstStyle/>
            <a:p>
              <a:r>
                <a:rPr lang="en-GB" sz="2000" dirty="0"/>
                <a:t>Linear #1</a:t>
              </a:r>
              <a:br>
                <a:rPr lang="en-GB" sz="2000" dirty="0"/>
              </a:br>
              <a:r>
                <a:rPr lang="en-GB" sz="2000" b="0" i="0" dirty="0">
                  <a:latin typeface="Cambria Math" panose="02040503050406030204" pitchFamily="18" charset="0"/>
                </a:rPr>
                <a:t>Z_1= </a:t>
              </a:r>
              <a:r>
                <a:rPr lang="en-GB" sz="2000" i="0" dirty="0">
                  <a:latin typeface="Cambria Math" panose="02040503050406030204" pitchFamily="18" charset="0"/>
                </a:rPr>
                <a:t>𝑊_1 𝑋 + 𝑏_1</a:t>
              </a:r>
              <a:endParaRPr lang="en-SG" sz="2000" dirty="0"/>
            </a:p>
          </dgm:t>
        </dgm:pt>
      </mc:Fallback>
    </mc:AlternateContent>
    <dgm:pt modelId="{9FABB582-6F34-49FC-8A7B-518480DF26F9}" type="parTrans" cxnId="{EF2D587D-BA87-4B76-AED5-467AC7DE4419}">
      <dgm:prSet/>
      <dgm:spPr/>
      <dgm:t>
        <a:bodyPr/>
        <a:lstStyle/>
        <a:p>
          <a:endParaRPr lang="en-SG"/>
        </a:p>
      </dgm:t>
    </dgm:pt>
    <dgm:pt modelId="{FC0337CE-BA0D-42B0-B77B-50A985392812}" type="sibTrans" cxnId="{EF2D587D-BA87-4B76-AED5-467AC7DE4419}">
      <dgm:prSet/>
      <dgm:spPr>
        <a:ln w="38100"/>
      </dgm:spPr>
      <dgm:t>
        <a:bodyPr/>
        <a:lstStyle/>
        <a:p>
          <a:endParaRPr lang="en-SG"/>
        </a:p>
      </dgm:t>
    </dgm:pt>
    <mc:AlternateContent xmlns:mc="http://schemas.openxmlformats.org/markup-compatibility/2006" xmlns:a14="http://schemas.microsoft.com/office/drawing/2010/main">
      <mc:Choice Requires="a14">
        <dgm:pt modelId="{518D61F9-D451-4373-85C7-0A1D5082357B}">
          <dgm:prSet phldrT="[Text]" custT="1"/>
          <dgm:spPr/>
          <dgm:t>
            <a:bodyPr/>
            <a:lstStyle/>
            <a:p>
              <a:r>
                <a:rPr lang="en-GB" sz="2000" dirty="0"/>
                <a:t>Sigmoid</a:t>
              </a:r>
            </a:p>
            <a:p>
              <a:pPr/>
              <a14:m>
                <m:oMathPara xmlns:m="http://schemas.openxmlformats.org/officeDocument/2006/math">
                  <m:oMathParaPr>
                    <m:jc m:val="centerGroup"/>
                  </m:oMathParaPr>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𝐴</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 = </m:t>
                    </m:r>
                    <m:r>
                      <a:rPr lang="en-GB" sz="2000" i="1" dirty="0" smtClean="0">
                        <a:latin typeface="Cambria Math" panose="02040503050406030204" pitchFamily="18" charset="0"/>
                      </a:rPr>
                      <m:t>𝑠</m:t>
                    </m:r>
                    <m:r>
                      <a:rPr lang="en-GB" sz="2000" i="1" dirty="0" smtClean="0">
                        <a:latin typeface="Cambria Math" panose="02040503050406030204" pitchFamily="18" charset="0"/>
                      </a:rPr>
                      <m:t>(</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𝑍</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m:t>
                    </m:r>
                  </m:oMath>
                </m:oMathPara>
              </a14:m>
              <a:endParaRPr lang="en-SG" sz="2000" dirty="0"/>
            </a:p>
          </dgm:t>
        </dgm:pt>
      </mc:Choice>
      <mc:Fallback xmlns="">
        <dgm:pt modelId="{518D61F9-D451-4373-85C7-0A1D5082357B}">
          <dgm:prSet phldrT="[Text]" custT="1"/>
          <dgm:spPr/>
          <dgm:t>
            <a:bodyPr/>
            <a:lstStyle/>
            <a:p>
              <a:r>
                <a:rPr lang="en-GB" sz="2000" dirty="0"/>
                <a:t>Sigmoid</a:t>
              </a:r>
            </a:p>
            <a:p>
              <a:r>
                <a:rPr lang="en-GB" sz="2000" i="0" dirty="0">
                  <a:latin typeface="Cambria Math" panose="02040503050406030204" pitchFamily="18" charset="0"/>
                </a:rPr>
                <a:t>𝐴_</a:t>
              </a:r>
              <a:r>
                <a:rPr lang="en-GB" sz="2000" b="0" i="0" dirty="0">
                  <a:latin typeface="Cambria Math" panose="02040503050406030204" pitchFamily="18" charset="0"/>
                </a:rPr>
                <a:t>1 </a:t>
              </a:r>
              <a:r>
                <a:rPr lang="en-GB" sz="2000" i="0" dirty="0">
                  <a:latin typeface="Cambria Math" panose="02040503050406030204" pitchFamily="18" charset="0"/>
                </a:rPr>
                <a:t> = 𝑠(𝑍_</a:t>
              </a:r>
              <a:r>
                <a:rPr lang="en-GB" sz="2000" b="0" i="0" dirty="0">
                  <a:latin typeface="Cambria Math" panose="02040503050406030204" pitchFamily="18" charset="0"/>
                </a:rPr>
                <a:t>1</a:t>
              </a:r>
              <a:r>
                <a:rPr lang="en-GB" sz="2000" i="0" dirty="0">
                  <a:latin typeface="Cambria Math" panose="02040503050406030204" pitchFamily="18" charset="0"/>
                </a:rPr>
                <a:t>)</a:t>
              </a:r>
              <a:endParaRPr lang="en-SG" sz="2000" dirty="0"/>
            </a:p>
          </dgm:t>
        </dgm:pt>
      </mc:Fallback>
    </mc:AlternateContent>
    <dgm:pt modelId="{85CA0549-2F1E-49CD-A3CE-9DFA23E9F3BB}" type="parTrans" cxnId="{7575E277-B705-4253-90C2-72C0D5DDCE71}">
      <dgm:prSet/>
      <dgm:spPr/>
      <dgm:t>
        <a:bodyPr/>
        <a:lstStyle/>
        <a:p>
          <a:endParaRPr lang="en-SG"/>
        </a:p>
      </dgm:t>
    </dgm:pt>
    <dgm:pt modelId="{CAA8F2BC-DA33-41B7-935C-F36ABE288E47}" type="sibTrans" cxnId="{7575E277-B705-4253-90C2-72C0D5DDCE71}">
      <dgm:prSet/>
      <dgm:spPr>
        <a:ln w="38100"/>
      </dgm:spPr>
      <dgm:t>
        <a:bodyPr/>
        <a:lstStyle/>
        <a:p>
          <a:endParaRPr lang="en-SG"/>
        </a:p>
      </dgm:t>
    </dgm:pt>
    <mc:AlternateContent xmlns:mc="http://schemas.openxmlformats.org/markup-compatibility/2006" xmlns:a14="http://schemas.microsoft.com/office/drawing/2010/main">
      <mc:Choice Requires="a14">
        <dgm:pt modelId="{D2452EC5-1562-40E2-BC17-532022D6E3DC}">
          <dgm:prSet phldrT="[Text]" custT="1"/>
          <dgm:spPr/>
          <dgm:t>
            <a:bodyPr/>
            <a:lstStyle/>
            <a:p>
              <a:pPr/>
              <a:r>
                <a:rPr lang="en-GB" sz="2000" dirty="0"/>
                <a:t>Linear #2</a:t>
              </a:r>
              <a:br>
                <a:rPr lang="en-GB" sz="2000" dirty="0"/>
              </a:b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m:rPr>
                            <m:sty m:val="p"/>
                          </m:rPr>
                          <a:rPr lang="en-GB" sz="2000" b="0" i="0" dirty="0" smtClean="0">
                            <a:latin typeface="Cambria Math" panose="02040503050406030204" pitchFamily="18" charset="0"/>
                          </a:rPr>
                          <m:t>Z</m:t>
                        </m:r>
                      </m:e>
                      <m:sub>
                        <m:r>
                          <a:rPr lang="en-GB" sz="2000" b="0" i="1" dirty="0" smtClean="0">
                            <a:latin typeface="Cambria Math" panose="02040503050406030204" pitchFamily="18" charset="0"/>
                          </a:rPr>
                          <m:t>2</m:t>
                        </m:r>
                      </m:sub>
                    </m:sSub>
                    <m:r>
                      <a:rPr lang="en-GB" sz="2000" b="0" i="0"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𝑋</m:t>
                    </m:r>
                    <m:r>
                      <a:rPr lang="en-GB" sz="2000" i="1" dirty="0" smtClean="0">
                        <a:latin typeface="Cambria Math" panose="02040503050406030204" pitchFamily="18" charset="0"/>
                      </a:rPr>
                      <m:t> +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𝑏</m:t>
                        </m:r>
                      </m:e>
                      <m:sub>
                        <m:r>
                          <a:rPr lang="en-GB" sz="2000" b="0" i="1" dirty="0" smtClean="0">
                            <a:latin typeface="Cambria Math" panose="02040503050406030204" pitchFamily="18" charset="0"/>
                          </a:rPr>
                          <m:t>2</m:t>
                        </m:r>
                      </m:sub>
                    </m:sSub>
                  </m:oMath>
                </m:oMathPara>
              </a14:m>
              <a:endParaRPr lang="en-SG" sz="2000" dirty="0"/>
            </a:p>
          </dgm:t>
        </dgm:pt>
      </mc:Choice>
      <mc:Fallback xmlns="">
        <dgm:pt modelId="{D2452EC5-1562-40E2-BC17-532022D6E3DC}">
          <dgm:prSet phldrT="[Text]" custT="1"/>
          <dgm:spPr/>
          <dgm:t>
            <a:bodyPr/>
            <a:lstStyle/>
            <a:p>
              <a:r>
                <a:rPr lang="en-GB" sz="2000" dirty="0"/>
                <a:t>Linear #2</a:t>
              </a:r>
              <a:br>
                <a:rPr lang="en-GB" sz="2000" dirty="0"/>
              </a:br>
              <a:r>
                <a:rPr lang="en-GB" sz="2000" b="0" i="0" dirty="0">
                  <a:latin typeface="Cambria Math" panose="02040503050406030204" pitchFamily="18" charset="0"/>
                </a:rPr>
                <a:t>Z_2= </a:t>
              </a:r>
              <a:r>
                <a:rPr lang="en-GB" sz="2000" i="0" dirty="0">
                  <a:latin typeface="Cambria Math" panose="02040503050406030204" pitchFamily="18" charset="0"/>
                </a:rPr>
                <a:t>𝑊_</a:t>
              </a:r>
              <a:r>
                <a:rPr lang="en-GB" sz="2000" b="0" i="0" dirty="0">
                  <a:latin typeface="Cambria Math" panose="02040503050406030204" pitchFamily="18" charset="0"/>
                </a:rPr>
                <a:t>2 </a:t>
              </a:r>
              <a:r>
                <a:rPr lang="en-GB" sz="2000" i="0" dirty="0">
                  <a:latin typeface="Cambria Math" panose="02040503050406030204" pitchFamily="18" charset="0"/>
                </a:rPr>
                <a:t>𝑋 + 𝑏_</a:t>
              </a:r>
              <a:r>
                <a:rPr lang="en-GB" sz="2000" b="0" i="0" dirty="0">
                  <a:latin typeface="Cambria Math" panose="02040503050406030204" pitchFamily="18" charset="0"/>
                </a:rPr>
                <a:t>2</a:t>
              </a:r>
              <a:endParaRPr lang="en-SG" sz="2000" dirty="0"/>
            </a:p>
          </dgm:t>
        </dgm:pt>
      </mc:Fallback>
    </mc:AlternateContent>
    <dgm:pt modelId="{33FA9406-455B-4602-894A-E6507EF61E47}" type="parTrans" cxnId="{6765EF98-28E4-4D4A-83C7-E67E83B7BACB}">
      <dgm:prSet/>
      <dgm:spPr/>
      <dgm:t>
        <a:bodyPr/>
        <a:lstStyle/>
        <a:p>
          <a:endParaRPr lang="en-SG"/>
        </a:p>
      </dgm:t>
    </dgm:pt>
    <dgm:pt modelId="{019CA5CF-7750-413A-A08B-B40C74CAD0C7}" type="sibTrans" cxnId="{6765EF98-28E4-4D4A-83C7-E67E83B7BACB}">
      <dgm:prSet/>
      <dgm:spPr>
        <a:ln w="38100"/>
      </dgm:spPr>
      <dgm:t>
        <a:bodyPr/>
        <a:lstStyle/>
        <a:p>
          <a:endParaRPr lang="en-SG"/>
        </a:p>
      </dgm:t>
    </dgm:pt>
    <mc:AlternateContent xmlns:mc="http://schemas.openxmlformats.org/markup-compatibility/2006" xmlns:a14="http://schemas.microsoft.com/office/drawing/2010/main">
      <mc:Choice Requires="a14">
        <dgm:pt modelId="{87B2457D-34AE-4B21-B45E-50C696DC6874}">
          <dgm:prSet phldrT="[Text]" custT="1"/>
          <dgm:spPr/>
          <dgm:t>
            <a:bodyPr/>
            <a:lstStyle/>
            <a:p>
              <a:r>
                <a:rPr lang="en-GB" sz="2000" dirty="0"/>
                <a:t>Sigmoid</a:t>
              </a:r>
            </a:p>
            <a:p>
              <a:pP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 = </m:t>
                    </m:r>
                    <m:r>
                      <a:rPr lang="en-GB" sz="2000" i="1" dirty="0" smtClean="0">
                        <a:latin typeface="Cambria Math" panose="02040503050406030204" pitchFamily="18" charset="0"/>
                      </a:rPr>
                      <m:t>𝑠</m:t>
                    </m:r>
                    <m:r>
                      <a:rPr lang="en-GB"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𝑍</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m:t>
                    </m:r>
                  </m:oMath>
                </m:oMathPara>
              </a14:m>
              <a:endParaRPr lang="en-SG" sz="2000" dirty="0"/>
            </a:p>
          </dgm:t>
        </dgm:pt>
      </mc:Choice>
      <mc:Fallback xmlns="">
        <dgm:pt modelId="{87B2457D-34AE-4B21-B45E-50C696DC6874}">
          <dgm:prSet phldrT="[Text]" custT="1"/>
          <dgm:spPr/>
          <dgm:t>
            <a:bodyPr/>
            <a:lstStyle/>
            <a:p>
              <a:r>
                <a:rPr lang="en-GB" sz="2000" dirty="0"/>
                <a:t>Sigmoid</a:t>
              </a:r>
            </a:p>
            <a:p>
              <a:r>
                <a:rPr lang="en-GB" sz="2000" b="0" i="0" dirty="0">
                  <a:latin typeface="Cambria Math" panose="02040503050406030204" pitchFamily="18" charset="0"/>
                </a:rPr>
                <a:t>𝐴_2 </a:t>
              </a:r>
              <a:r>
                <a:rPr lang="en-GB" sz="2000" i="0" dirty="0">
                  <a:latin typeface="Cambria Math" panose="02040503050406030204" pitchFamily="18" charset="0"/>
                </a:rPr>
                <a:t> = 𝑠(</a:t>
              </a:r>
              <a:r>
                <a:rPr lang="en-GB" sz="2000" b="0" i="0" dirty="0">
                  <a:latin typeface="Cambria Math" panose="02040503050406030204" pitchFamily="18" charset="0"/>
                </a:rPr>
                <a:t>𝑍_2</a:t>
              </a:r>
              <a:r>
                <a:rPr lang="en-GB" sz="2000" i="0" dirty="0">
                  <a:latin typeface="Cambria Math" panose="02040503050406030204" pitchFamily="18" charset="0"/>
                </a:rPr>
                <a:t>)</a:t>
              </a:r>
              <a:endParaRPr lang="en-SG" sz="2000" dirty="0"/>
            </a:p>
          </dgm:t>
        </dgm:pt>
      </mc:Fallback>
    </mc:AlternateContent>
    <dgm:pt modelId="{C5EBAFC6-EB0B-4403-A6ED-5B2D00AB7A32}" type="parTrans" cxnId="{A9C083A0-9129-4B41-B3F2-8513B15328D5}">
      <dgm:prSet/>
      <dgm:spPr/>
      <dgm:t>
        <a:bodyPr/>
        <a:lstStyle/>
        <a:p>
          <a:endParaRPr lang="en-SG"/>
        </a:p>
      </dgm:t>
    </dgm:pt>
    <dgm:pt modelId="{5FAB5CB8-46B3-4571-A95A-F9736E2AFD07}" type="sibTrans" cxnId="{A9C083A0-9129-4B41-B3F2-8513B15328D5}">
      <dgm:prSet/>
      <dgm:spPr>
        <a:ln w="38100"/>
      </dgm:spPr>
      <dgm:t>
        <a:bodyPr/>
        <a:lstStyle/>
        <a:p>
          <a:endParaRPr lang="en-SG"/>
        </a:p>
      </dgm:t>
    </dgm:pt>
    <mc:AlternateContent xmlns:mc="http://schemas.openxmlformats.org/markup-compatibility/2006" xmlns:a14="http://schemas.microsoft.com/office/drawing/2010/main">
      <mc:Choice Requires="a14">
        <dgm:pt modelId="{FCCEF2FD-A2DB-4EB1-9537-E01B8F13D401}">
          <dgm:prSet phldrT="[Text]" custT="1"/>
          <dgm:spPr/>
          <dgm:t>
            <a:bodyPr/>
            <a:lstStyle/>
            <a:p>
              <a:r>
                <a:rPr lang="en-GB" sz="2000" dirty="0"/>
                <a:t>Cross Entropy Loss </a:t>
              </a:r>
              <a14:m>
                <m:oMath xmlns:m="http://schemas.openxmlformats.org/officeDocument/2006/math">
                  <m:r>
                    <a:rPr lang="en-GB" sz="2000" i="1" dirty="0" smtClean="0">
                      <a:latin typeface="Cambria Math" panose="02040503050406030204" pitchFamily="18" charset="0"/>
                    </a:rPr>
                    <m:t>𝐿</m:t>
                  </m:r>
                  <m:r>
                    <a:rPr lang="en-GB"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 </m:t>
                  </m:r>
                  <m:r>
                    <a:rPr lang="en-GB" sz="2000" i="1" dirty="0" smtClean="0">
                      <a:latin typeface="Cambria Math" panose="02040503050406030204" pitchFamily="18" charset="0"/>
                    </a:rPr>
                    <m:t>𝑌</m:t>
                  </m:r>
                  <m:r>
                    <a:rPr lang="en-GB" sz="2000" i="1" dirty="0" smtClean="0">
                      <a:latin typeface="Cambria Math" panose="02040503050406030204" pitchFamily="18" charset="0"/>
                    </a:rPr>
                    <m:t>)</m:t>
                  </m:r>
                </m:oMath>
              </a14:m>
              <a:endParaRPr lang="en-SG" sz="2000" dirty="0"/>
            </a:p>
          </dgm:t>
        </dgm:pt>
      </mc:Choice>
      <mc:Fallback xmlns="">
        <dgm:pt modelId="{FCCEF2FD-A2DB-4EB1-9537-E01B8F13D401}">
          <dgm:prSet phldrT="[Text]" custT="1"/>
          <dgm:spPr/>
          <dgm:t>
            <a:bodyPr/>
            <a:lstStyle/>
            <a:p>
              <a:r>
                <a:rPr lang="en-GB" sz="2000" dirty="0"/>
                <a:t>Cross Entropy Loss </a:t>
              </a:r>
              <a:r>
                <a:rPr lang="en-GB" sz="2000" i="0" dirty="0">
                  <a:latin typeface="Cambria Math" panose="02040503050406030204" pitchFamily="18" charset="0"/>
                </a:rPr>
                <a:t>𝐿(</a:t>
              </a:r>
              <a:r>
                <a:rPr lang="en-GB" sz="2000" b="0" i="0" dirty="0">
                  <a:latin typeface="Cambria Math" panose="02040503050406030204" pitchFamily="18" charset="0"/>
                </a:rPr>
                <a:t>𝐴_2</a:t>
              </a:r>
              <a:r>
                <a:rPr lang="en-GB" sz="2000" i="0" dirty="0">
                  <a:latin typeface="Cambria Math" panose="02040503050406030204" pitchFamily="18" charset="0"/>
                </a:rPr>
                <a:t>, 𝑌)</a:t>
              </a:r>
              <a:endParaRPr lang="en-SG" sz="2000" dirty="0"/>
            </a:p>
          </dgm:t>
        </dgm:pt>
      </mc:Fallback>
    </mc:AlternateContent>
    <dgm:pt modelId="{D7382152-23ED-4773-A9B9-F855D1008CDE}" type="parTrans" cxnId="{A066D113-BEFA-4165-A47F-8DC42B641894}">
      <dgm:prSet/>
      <dgm:spPr/>
      <dgm:t>
        <a:bodyPr/>
        <a:lstStyle/>
        <a:p>
          <a:endParaRPr lang="en-SG"/>
        </a:p>
      </dgm:t>
    </dgm:pt>
    <dgm:pt modelId="{20DD2035-B541-44DC-8535-A87D5357ED72}" type="sibTrans" cxnId="{A066D113-BEFA-4165-A47F-8DC42B641894}">
      <dgm:prSet/>
      <dgm:spPr/>
      <dgm:t>
        <a:bodyPr/>
        <a:lstStyle/>
        <a:p>
          <a:endParaRPr lang="en-SG"/>
        </a:p>
      </dgm:t>
    </dgm:pt>
    <dgm:pt modelId="{1F584527-C000-4A70-AA7A-5663F3476A26}" type="pres">
      <dgm:prSet presAssocID="{2F6F8598-6458-4F1F-909C-469DA7C4A3BB}" presName="Name0" presStyleCnt="0">
        <dgm:presLayoutVars>
          <dgm:dir/>
        </dgm:presLayoutVars>
      </dgm:prSet>
      <dgm:spPr/>
    </dgm:pt>
    <dgm:pt modelId="{66EDEF9A-E727-4883-96A6-D6C38E205535}" type="pres">
      <dgm:prSet presAssocID="{17B34F0F-DA85-47D0-A08F-8317CF0E9C41}" presName="parComposite" presStyleCnt="0"/>
      <dgm:spPr/>
    </dgm:pt>
    <dgm:pt modelId="{96110D16-2DCB-43FE-A77B-A431E5F90A80}" type="pres">
      <dgm:prSet presAssocID="{17B34F0F-DA85-47D0-A08F-8317CF0E9C41}" presName="parBigCircle" presStyleLbl="node0" presStyleIdx="0" presStyleCnt="6"/>
      <dgm:spPr/>
    </dgm:pt>
    <dgm:pt modelId="{1CF880CA-F341-4DBA-BE5F-B0C7437FBF03}" type="pres">
      <dgm:prSet presAssocID="{17B34F0F-DA85-47D0-A08F-8317CF0E9C41}" presName="parTx" presStyleLbl="revTx" presStyleIdx="0" presStyleCnt="6"/>
      <dgm:spPr/>
    </dgm:pt>
    <dgm:pt modelId="{C25A59D1-1BBC-4AA3-8354-BF5BBBD57187}" type="pres">
      <dgm:prSet presAssocID="{17B34F0F-DA85-47D0-A08F-8317CF0E9C41}" presName="bSpace" presStyleCnt="0"/>
      <dgm:spPr/>
    </dgm:pt>
    <dgm:pt modelId="{A1EFF0C9-B24A-4B87-9B18-7DB0EF30387F}" type="pres">
      <dgm:prSet presAssocID="{17B34F0F-DA85-47D0-A08F-8317CF0E9C41}" presName="parBackupNorm" presStyleCnt="0"/>
      <dgm:spPr/>
    </dgm:pt>
    <dgm:pt modelId="{7F45E82D-3A31-490D-BAC0-180D04564DAE}" type="pres">
      <dgm:prSet presAssocID="{486B5FFA-5928-4170-A494-10EB1C56794D}" presName="parSpace" presStyleCnt="0"/>
      <dgm:spPr/>
    </dgm:pt>
    <dgm:pt modelId="{C742BEAD-8B6E-4CD3-9437-4ACC26B449A6}" type="pres">
      <dgm:prSet presAssocID="{F513ACE4-A43B-4A32-A867-DD649AB0945B}" presName="parComposite" presStyleCnt="0"/>
      <dgm:spPr/>
    </dgm:pt>
    <dgm:pt modelId="{2AEA0B48-DACD-47B7-9427-0FA60087FB8B}" type="pres">
      <dgm:prSet presAssocID="{F513ACE4-A43B-4A32-A867-DD649AB0945B}" presName="parBigCircle" presStyleLbl="node0" presStyleIdx="1" presStyleCnt="6"/>
      <dgm:spPr/>
    </dgm:pt>
    <dgm:pt modelId="{7C3221BE-8397-4D96-81A9-40FEEBB1733E}" type="pres">
      <dgm:prSet presAssocID="{F513ACE4-A43B-4A32-A867-DD649AB0945B}" presName="parTx" presStyleLbl="revTx" presStyleIdx="1" presStyleCnt="6"/>
      <dgm:spPr/>
    </dgm:pt>
    <dgm:pt modelId="{03693B60-399F-47A3-A359-559156800167}" type="pres">
      <dgm:prSet presAssocID="{F513ACE4-A43B-4A32-A867-DD649AB0945B}" presName="bSpace" presStyleCnt="0"/>
      <dgm:spPr/>
    </dgm:pt>
    <dgm:pt modelId="{025E991D-9038-4B91-8428-D449B8B791BD}" type="pres">
      <dgm:prSet presAssocID="{F513ACE4-A43B-4A32-A867-DD649AB0945B}" presName="parBackupNorm" presStyleCnt="0"/>
      <dgm:spPr/>
    </dgm:pt>
    <dgm:pt modelId="{12A9D3C8-C55C-4C76-AB95-5D198CD3D590}" type="pres">
      <dgm:prSet presAssocID="{FC0337CE-BA0D-42B0-B77B-50A985392812}" presName="parSpace" presStyleCnt="0"/>
      <dgm:spPr/>
    </dgm:pt>
    <dgm:pt modelId="{6A11F43E-8456-4DDA-8AEA-871ECFFF8DAA}" type="pres">
      <dgm:prSet presAssocID="{518D61F9-D451-4373-85C7-0A1D5082357B}" presName="parComposite" presStyleCnt="0"/>
      <dgm:spPr/>
    </dgm:pt>
    <dgm:pt modelId="{06B2D0C8-FFD7-40DC-B101-C7309CFFC28D}" type="pres">
      <dgm:prSet presAssocID="{518D61F9-D451-4373-85C7-0A1D5082357B}" presName="parBigCircle" presStyleLbl="node0" presStyleIdx="2" presStyleCnt="6"/>
      <dgm:spPr/>
    </dgm:pt>
    <dgm:pt modelId="{84083829-FBC7-429D-A979-048F0965FBF1}" type="pres">
      <dgm:prSet presAssocID="{518D61F9-D451-4373-85C7-0A1D5082357B}" presName="parTx" presStyleLbl="revTx" presStyleIdx="2" presStyleCnt="6"/>
      <dgm:spPr/>
    </dgm:pt>
    <dgm:pt modelId="{A15DF98E-51EB-454C-B09C-F63BD7AB093E}" type="pres">
      <dgm:prSet presAssocID="{518D61F9-D451-4373-85C7-0A1D5082357B}" presName="bSpace" presStyleCnt="0"/>
      <dgm:spPr/>
    </dgm:pt>
    <dgm:pt modelId="{226EF896-E7F4-48C6-8D0E-F65E4718CCEF}" type="pres">
      <dgm:prSet presAssocID="{518D61F9-D451-4373-85C7-0A1D5082357B}" presName="parBackupNorm" presStyleCnt="0"/>
      <dgm:spPr/>
    </dgm:pt>
    <dgm:pt modelId="{D86B6B7F-164A-4A4C-925F-2DFE45490EE7}" type="pres">
      <dgm:prSet presAssocID="{CAA8F2BC-DA33-41B7-935C-F36ABE288E47}" presName="parSpace" presStyleCnt="0"/>
      <dgm:spPr/>
    </dgm:pt>
    <dgm:pt modelId="{CA19EA01-BC26-4B75-A035-3FAA7B8F97D2}" type="pres">
      <dgm:prSet presAssocID="{D2452EC5-1562-40E2-BC17-532022D6E3DC}" presName="parComposite" presStyleCnt="0"/>
      <dgm:spPr/>
    </dgm:pt>
    <dgm:pt modelId="{216A436E-49A1-4C09-8DEB-1C1E331A6914}" type="pres">
      <dgm:prSet presAssocID="{D2452EC5-1562-40E2-BC17-532022D6E3DC}" presName="parBigCircle" presStyleLbl="node0" presStyleIdx="3" presStyleCnt="6"/>
      <dgm:spPr/>
    </dgm:pt>
    <dgm:pt modelId="{5CBBEC68-D503-458B-B95C-88408BCF0965}" type="pres">
      <dgm:prSet presAssocID="{D2452EC5-1562-40E2-BC17-532022D6E3DC}" presName="parTx" presStyleLbl="revTx" presStyleIdx="3" presStyleCnt="6"/>
      <dgm:spPr/>
    </dgm:pt>
    <dgm:pt modelId="{94C4AB4A-51DB-4222-806A-FD73FB8D32F5}" type="pres">
      <dgm:prSet presAssocID="{D2452EC5-1562-40E2-BC17-532022D6E3DC}" presName="bSpace" presStyleCnt="0"/>
      <dgm:spPr/>
    </dgm:pt>
    <dgm:pt modelId="{E2C38CE0-0C1F-4009-B248-EE1A4836450A}" type="pres">
      <dgm:prSet presAssocID="{D2452EC5-1562-40E2-BC17-532022D6E3DC}" presName="parBackupNorm" presStyleCnt="0"/>
      <dgm:spPr/>
    </dgm:pt>
    <dgm:pt modelId="{E4CB00A5-44FF-443F-9BCC-4CFC18F2002C}" type="pres">
      <dgm:prSet presAssocID="{019CA5CF-7750-413A-A08B-B40C74CAD0C7}" presName="parSpace" presStyleCnt="0"/>
      <dgm:spPr/>
    </dgm:pt>
    <dgm:pt modelId="{22F0350D-BAFF-4078-956A-D7D3A5C96301}" type="pres">
      <dgm:prSet presAssocID="{87B2457D-34AE-4B21-B45E-50C696DC6874}" presName="parComposite" presStyleCnt="0"/>
      <dgm:spPr/>
    </dgm:pt>
    <dgm:pt modelId="{142DFF51-1D2B-4BBE-A577-B1BA494C63C2}" type="pres">
      <dgm:prSet presAssocID="{87B2457D-34AE-4B21-B45E-50C696DC6874}" presName="parBigCircle" presStyleLbl="node0" presStyleIdx="4" presStyleCnt="6"/>
      <dgm:spPr/>
    </dgm:pt>
    <dgm:pt modelId="{11A94AF1-74BB-4A44-A47E-263399A8873B}" type="pres">
      <dgm:prSet presAssocID="{87B2457D-34AE-4B21-B45E-50C696DC6874}" presName="parTx" presStyleLbl="revTx" presStyleIdx="4" presStyleCnt="6"/>
      <dgm:spPr/>
    </dgm:pt>
    <dgm:pt modelId="{1697E2D1-13C3-40BF-96DF-F6514CD3F21E}" type="pres">
      <dgm:prSet presAssocID="{87B2457D-34AE-4B21-B45E-50C696DC6874}" presName="bSpace" presStyleCnt="0"/>
      <dgm:spPr/>
    </dgm:pt>
    <dgm:pt modelId="{E9CBECDD-D6A0-47F1-8AB8-972951240563}" type="pres">
      <dgm:prSet presAssocID="{87B2457D-34AE-4B21-B45E-50C696DC6874}" presName="parBackupNorm" presStyleCnt="0"/>
      <dgm:spPr/>
    </dgm:pt>
    <dgm:pt modelId="{9C995F50-A2B8-47E4-BA28-88739A07C5A9}" type="pres">
      <dgm:prSet presAssocID="{5FAB5CB8-46B3-4571-A95A-F9736E2AFD07}" presName="parSpace" presStyleCnt="0"/>
      <dgm:spPr/>
    </dgm:pt>
    <dgm:pt modelId="{51E0F9EE-A3D2-481D-88FA-F0E3FF30F617}" type="pres">
      <dgm:prSet presAssocID="{FCCEF2FD-A2DB-4EB1-9537-E01B8F13D401}" presName="parComposite" presStyleCnt="0"/>
      <dgm:spPr/>
    </dgm:pt>
    <dgm:pt modelId="{5A717A7F-1664-4057-A831-B2913F03F0DF}" type="pres">
      <dgm:prSet presAssocID="{FCCEF2FD-A2DB-4EB1-9537-E01B8F13D401}" presName="parBigCircle" presStyleLbl="node0" presStyleIdx="5" presStyleCnt="6"/>
      <dgm:spPr/>
    </dgm:pt>
    <dgm:pt modelId="{FEF2CD89-0849-4680-95DE-07BE0B6FC228}" type="pres">
      <dgm:prSet presAssocID="{FCCEF2FD-A2DB-4EB1-9537-E01B8F13D401}" presName="parTx" presStyleLbl="revTx" presStyleIdx="5" presStyleCnt="6"/>
      <dgm:spPr/>
    </dgm:pt>
    <dgm:pt modelId="{66DC5F2C-CDEA-40E2-8072-AA2977E41AEA}" type="pres">
      <dgm:prSet presAssocID="{FCCEF2FD-A2DB-4EB1-9537-E01B8F13D401}" presName="bSpace" presStyleCnt="0"/>
      <dgm:spPr/>
    </dgm:pt>
    <dgm:pt modelId="{2411B158-5AF1-478A-BB03-E57F2B319EED}" type="pres">
      <dgm:prSet presAssocID="{FCCEF2FD-A2DB-4EB1-9537-E01B8F13D401}" presName="parBackupNorm" presStyleCnt="0"/>
      <dgm:spPr/>
    </dgm:pt>
    <dgm:pt modelId="{CA966DFE-E787-4082-BD08-839242BD6769}" type="pres">
      <dgm:prSet presAssocID="{20DD2035-B541-44DC-8535-A87D5357ED72}" presName="parSpace" presStyleCnt="0"/>
      <dgm:spPr/>
    </dgm:pt>
  </dgm:ptLst>
  <dgm:cxnLst>
    <dgm:cxn modelId="{11B38800-5002-48DC-8428-6E4C6D5E43C4}" type="presOf" srcId="{D2452EC5-1562-40E2-BC17-532022D6E3DC}" destId="{5CBBEC68-D503-458B-B95C-88408BCF0965}" srcOrd="0" destOrd="0" presId="urn:microsoft.com/office/officeart/2008/layout/CircleAccentTimeline"/>
    <dgm:cxn modelId="{68BEC80A-0565-4BDE-9767-2EDA9095A4D4}" type="presOf" srcId="{518D61F9-D451-4373-85C7-0A1D5082357B}" destId="{84083829-FBC7-429D-A979-048F0965FBF1}" srcOrd="0" destOrd="0" presId="urn:microsoft.com/office/officeart/2008/layout/CircleAccentTimeline"/>
    <dgm:cxn modelId="{A066D113-BEFA-4165-A47F-8DC42B641894}" srcId="{2F6F8598-6458-4F1F-909C-469DA7C4A3BB}" destId="{FCCEF2FD-A2DB-4EB1-9537-E01B8F13D401}" srcOrd="5" destOrd="0" parTransId="{D7382152-23ED-4773-A9B9-F855D1008CDE}" sibTransId="{20DD2035-B541-44DC-8535-A87D5357ED72}"/>
    <dgm:cxn modelId="{6FA48E6C-6D2C-47DA-9281-E77EE8B8F17B}" type="presOf" srcId="{17B34F0F-DA85-47D0-A08F-8317CF0E9C41}" destId="{1CF880CA-F341-4DBA-BE5F-B0C7437FBF03}" srcOrd="0" destOrd="0" presId="urn:microsoft.com/office/officeart/2008/layout/CircleAccentTimeline"/>
    <dgm:cxn modelId="{62684A4F-071A-41AD-B089-F70E4637A842}" type="presOf" srcId="{87B2457D-34AE-4B21-B45E-50C696DC6874}" destId="{11A94AF1-74BB-4A44-A47E-263399A8873B}" srcOrd="0" destOrd="0" presId="urn:microsoft.com/office/officeart/2008/layout/CircleAccentTimeline"/>
    <dgm:cxn modelId="{82E3856F-8473-4472-9BD2-E96586780A6C}" type="presOf" srcId="{2F6F8598-6458-4F1F-909C-469DA7C4A3BB}" destId="{1F584527-C000-4A70-AA7A-5663F3476A26}" srcOrd="0" destOrd="0" presId="urn:microsoft.com/office/officeart/2008/layout/CircleAccentTimeline"/>
    <dgm:cxn modelId="{7575E277-B705-4253-90C2-72C0D5DDCE71}" srcId="{2F6F8598-6458-4F1F-909C-469DA7C4A3BB}" destId="{518D61F9-D451-4373-85C7-0A1D5082357B}" srcOrd="2" destOrd="0" parTransId="{85CA0549-2F1E-49CD-A3CE-9DFA23E9F3BB}" sibTransId="{CAA8F2BC-DA33-41B7-935C-F36ABE288E47}"/>
    <dgm:cxn modelId="{EF2D587D-BA87-4B76-AED5-467AC7DE4419}" srcId="{2F6F8598-6458-4F1F-909C-469DA7C4A3BB}" destId="{F513ACE4-A43B-4A32-A867-DD649AB0945B}" srcOrd="1" destOrd="0" parTransId="{9FABB582-6F34-49FC-8A7B-518480DF26F9}" sibTransId="{FC0337CE-BA0D-42B0-B77B-50A985392812}"/>
    <dgm:cxn modelId="{5E320D96-003D-4A19-B58D-2074E26B9413}" srcId="{2F6F8598-6458-4F1F-909C-469DA7C4A3BB}" destId="{17B34F0F-DA85-47D0-A08F-8317CF0E9C41}" srcOrd="0" destOrd="0" parTransId="{E5453703-530C-49D5-A2C0-D5677E7BE35C}" sibTransId="{486B5FFA-5928-4170-A494-10EB1C56794D}"/>
    <dgm:cxn modelId="{6765EF98-28E4-4D4A-83C7-E67E83B7BACB}" srcId="{2F6F8598-6458-4F1F-909C-469DA7C4A3BB}" destId="{D2452EC5-1562-40E2-BC17-532022D6E3DC}" srcOrd="3" destOrd="0" parTransId="{33FA9406-455B-4602-894A-E6507EF61E47}" sibTransId="{019CA5CF-7750-413A-A08B-B40C74CAD0C7}"/>
    <dgm:cxn modelId="{A5C5B899-0787-457B-A51B-338D6396DF43}" type="presOf" srcId="{F513ACE4-A43B-4A32-A867-DD649AB0945B}" destId="{7C3221BE-8397-4D96-81A9-40FEEBB1733E}" srcOrd="0" destOrd="0" presId="urn:microsoft.com/office/officeart/2008/layout/CircleAccentTimeline"/>
    <dgm:cxn modelId="{A9C083A0-9129-4B41-B3F2-8513B15328D5}" srcId="{2F6F8598-6458-4F1F-909C-469DA7C4A3BB}" destId="{87B2457D-34AE-4B21-B45E-50C696DC6874}" srcOrd="4" destOrd="0" parTransId="{C5EBAFC6-EB0B-4403-A6ED-5B2D00AB7A32}" sibTransId="{5FAB5CB8-46B3-4571-A95A-F9736E2AFD07}"/>
    <dgm:cxn modelId="{CE1A03F7-A232-45E0-8BF8-D7DE58844267}" type="presOf" srcId="{FCCEF2FD-A2DB-4EB1-9537-E01B8F13D401}" destId="{FEF2CD89-0849-4680-95DE-07BE0B6FC228}" srcOrd="0" destOrd="0" presId="urn:microsoft.com/office/officeart/2008/layout/CircleAccentTimeline"/>
    <dgm:cxn modelId="{8FA45B3A-EE18-4FB4-A4A2-CD03D6049548}" type="presParOf" srcId="{1F584527-C000-4A70-AA7A-5663F3476A26}" destId="{66EDEF9A-E727-4883-96A6-D6C38E205535}" srcOrd="0" destOrd="0" presId="urn:microsoft.com/office/officeart/2008/layout/CircleAccentTimeline"/>
    <dgm:cxn modelId="{DEED894F-59EA-4101-8FA1-E286CCF69BC3}" type="presParOf" srcId="{66EDEF9A-E727-4883-96A6-D6C38E205535}" destId="{96110D16-2DCB-43FE-A77B-A431E5F90A80}" srcOrd="0" destOrd="0" presId="urn:microsoft.com/office/officeart/2008/layout/CircleAccentTimeline"/>
    <dgm:cxn modelId="{A2911045-2A6D-4D6A-B734-36A91BFF2899}" type="presParOf" srcId="{66EDEF9A-E727-4883-96A6-D6C38E205535}" destId="{1CF880CA-F341-4DBA-BE5F-B0C7437FBF03}" srcOrd="1" destOrd="0" presId="urn:microsoft.com/office/officeart/2008/layout/CircleAccentTimeline"/>
    <dgm:cxn modelId="{88682D6A-B756-4975-861F-18DE73C465CD}" type="presParOf" srcId="{66EDEF9A-E727-4883-96A6-D6C38E205535}" destId="{C25A59D1-1BBC-4AA3-8354-BF5BBBD57187}" srcOrd="2" destOrd="0" presId="urn:microsoft.com/office/officeart/2008/layout/CircleAccentTimeline"/>
    <dgm:cxn modelId="{6E73FF8A-0E78-457A-B7A4-E1F9C35F0BCC}" type="presParOf" srcId="{1F584527-C000-4A70-AA7A-5663F3476A26}" destId="{A1EFF0C9-B24A-4B87-9B18-7DB0EF30387F}" srcOrd="1" destOrd="0" presId="urn:microsoft.com/office/officeart/2008/layout/CircleAccentTimeline"/>
    <dgm:cxn modelId="{E80E5611-1B18-4103-942E-85459339D849}" type="presParOf" srcId="{1F584527-C000-4A70-AA7A-5663F3476A26}" destId="{7F45E82D-3A31-490D-BAC0-180D04564DAE}" srcOrd="2" destOrd="0" presId="urn:microsoft.com/office/officeart/2008/layout/CircleAccentTimeline"/>
    <dgm:cxn modelId="{83FB1FE8-ADD0-4C64-967A-4045A213C986}" type="presParOf" srcId="{1F584527-C000-4A70-AA7A-5663F3476A26}" destId="{C742BEAD-8B6E-4CD3-9437-4ACC26B449A6}" srcOrd="3" destOrd="0" presId="urn:microsoft.com/office/officeart/2008/layout/CircleAccentTimeline"/>
    <dgm:cxn modelId="{FD3E5326-8DDD-4FD4-B85B-136021379954}" type="presParOf" srcId="{C742BEAD-8B6E-4CD3-9437-4ACC26B449A6}" destId="{2AEA0B48-DACD-47B7-9427-0FA60087FB8B}" srcOrd="0" destOrd="0" presId="urn:microsoft.com/office/officeart/2008/layout/CircleAccentTimeline"/>
    <dgm:cxn modelId="{670CB81A-5709-440C-99BD-F59E4CDB247E}" type="presParOf" srcId="{C742BEAD-8B6E-4CD3-9437-4ACC26B449A6}" destId="{7C3221BE-8397-4D96-81A9-40FEEBB1733E}" srcOrd="1" destOrd="0" presId="urn:microsoft.com/office/officeart/2008/layout/CircleAccentTimeline"/>
    <dgm:cxn modelId="{6AD4BAC0-3553-454C-8D66-6672D687675E}" type="presParOf" srcId="{C742BEAD-8B6E-4CD3-9437-4ACC26B449A6}" destId="{03693B60-399F-47A3-A359-559156800167}" srcOrd="2" destOrd="0" presId="urn:microsoft.com/office/officeart/2008/layout/CircleAccentTimeline"/>
    <dgm:cxn modelId="{A7E0B9EA-1E98-4000-853A-39D72887319B}" type="presParOf" srcId="{1F584527-C000-4A70-AA7A-5663F3476A26}" destId="{025E991D-9038-4B91-8428-D449B8B791BD}" srcOrd="4" destOrd="0" presId="urn:microsoft.com/office/officeart/2008/layout/CircleAccentTimeline"/>
    <dgm:cxn modelId="{3BE33C01-94FF-40A7-BAF9-90F24E1532CE}" type="presParOf" srcId="{1F584527-C000-4A70-AA7A-5663F3476A26}" destId="{12A9D3C8-C55C-4C76-AB95-5D198CD3D590}" srcOrd="5" destOrd="0" presId="urn:microsoft.com/office/officeart/2008/layout/CircleAccentTimeline"/>
    <dgm:cxn modelId="{D89DF6F2-4262-40B6-AAEF-1E69C68B2878}" type="presParOf" srcId="{1F584527-C000-4A70-AA7A-5663F3476A26}" destId="{6A11F43E-8456-4DDA-8AEA-871ECFFF8DAA}" srcOrd="6" destOrd="0" presId="urn:microsoft.com/office/officeart/2008/layout/CircleAccentTimeline"/>
    <dgm:cxn modelId="{3A39B132-AC7C-478D-8D9D-B4940841C884}" type="presParOf" srcId="{6A11F43E-8456-4DDA-8AEA-871ECFFF8DAA}" destId="{06B2D0C8-FFD7-40DC-B101-C7309CFFC28D}" srcOrd="0" destOrd="0" presId="urn:microsoft.com/office/officeart/2008/layout/CircleAccentTimeline"/>
    <dgm:cxn modelId="{1EE16DAC-10AF-4A0F-A313-5EE35F88A708}" type="presParOf" srcId="{6A11F43E-8456-4DDA-8AEA-871ECFFF8DAA}" destId="{84083829-FBC7-429D-A979-048F0965FBF1}" srcOrd="1" destOrd="0" presId="urn:microsoft.com/office/officeart/2008/layout/CircleAccentTimeline"/>
    <dgm:cxn modelId="{9C59DD99-121F-4133-AB12-2E0CC5C7BE44}" type="presParOf" srcId="{6A11F43E-8456-4DDA-8AEA-871ECFFF8DAA}" destId="{A15DF98E-51EB-454C-B09C-F63BD7AB093E}" srcOrd="2" destOrd="0" presId="urn:microsoft.com/office/officeart/2008/layout/CircleAccentTimeline"/>
    <dgm:cxn modelId="{5F493466-1B7B-4811-A9CD-0947BE9CCF50}" type="presParOf" srcId="{1F584527-C000-4A70-AA7A-5663F3476A26}" destId="{226EF896-E7F4-48C6-8D0E-F65E4718CCEF}" srcOrd="7" destOrd="0" presId="urn:microsoft.com/office/officeart/2008/layout/CircleAccentTimeline"/>
    <dgm:cxn modelId="{D458B4BD-5CFC-4270-BEFD-05A39BCCF803}" type="presParOf" srcId="{1F584527-C000-4A70-AA7A-5663F3476A26}" destId="{D86B6B7F-164A-4A4C-925F-2DFE45490EE7}" srcOrd="8" destOrd="0" presId="urn:microsoft.com/office/officeart/2008/layout/CircleAccentTimeline"/>
    <dgm:cxn modelId="{B9356F3E-4CA8-4BC8-8B97-9D2BBB83C37B}" type="presParOf" srcId="{1F584527-C000-4A70-AA7A-5663F3476A26}" destId="{CA19EA01-BC26-4B75-A035-3FAA7B8F97D2}" srcOrd="9" destOrd="0" presId="urn:microsoft.com/office/officeart/2008/layout/CircleAccentTimeline"/>
    <dgm:cxn modelId="{6798F5E8-80BA-46F2-B080-B0380CF96869}" type="presParOf" srcId="{CA19EA01-BC26-4B75-A035-3FAA7B8F97D2}" destId="{216A436E-49A1-4C09-8DEB-1C1E331A6914}" srcOrd="0" destOrd="0" presId="urn:microsoft.com/office/officeart/2008/layout/CircleAccentTimeline"/>
    <dgm:cxn modelId="{3AB0E7BB-88BF-47CD-8206-D7C8DEAD313F}" type="presParOf" srcId="{CA19EA01-BC26-4B75-A035-3FAA7B8F97D2}" destId="{5CBBEC68-D503-458B-B95C-88408BCF0965}" srcOrd="1" destOrd="0" presId="urn:microsoft.com/office/officeart/2008/layout/CircleAccentTimeline"/>
    <dgm:cxn modelId="{959B43F6-81C1-4823-9BC4-B2098AABC3B1}" type="presParOf" srcId="{CA19EA01-BC26-4B75-A035-3FAA7B8F97D2}" destId="{94C4AB4A-51DB-4222-806A-FD73FB8D32F5}" srcOrd="2" destOrd="0" presId="urn:microsoft.com/office/officeart/2008/layout/CircleAccentTimeline"/>
    <dgm:cxn modelId="{0AA27E8F-6FBE-4B7F-8C72-8EA41873887D}" type="presParOf" srcId="{1F584527-C000-4A70-AA7A-5663F3476A26}" destId="{E2C38CE0-0C1F-4009-B248-EE1A4836450A}" srcOrd="10" destOrd="0" presId="urn:microsoft.com/office/officeart/2008/layout/CircleAccentTimeline"/>
    <dgm:cxn modelId="{72E21F3B-26C6-4441-AB97-1CF5DD091B9F}" type="presParOf" srcId="{1F584527-C000-4A70-AA7A-5663F3476A26}" destId="{E4CB00A5-44FF-443F-9BCC-4CFC18F2002C}" srcOrd="11" destOrd="0" presId="urn:microsoft.com/office/officeart/2008/layout/CircleAccentTimeline"/>
    <dgm:cxn modelId="{EB41E746-59D7-4742-95BA-5B970264521C}" type="presParOf" srcId="{1F584527-C000-4A70-AA7A-5663F3476A26}" destId="{22F0350D-BAFF-4078-956A-D7D3A5C96301}" srcOrd="12" destOrd="0" presId="urn:microsoft.com/office/officeart/2008/layout/CircleAccentTimeline"/>
    <dgm:cxn modelId="{FE6FC3A3-3BFA-4399-A90E-F62F7AC20CCE}" type="presParOf" srcId="{22F0350D-BAFF-4078-956A-D7D3A5C96301}" destId="{142DFF51-1D2B-4BBE-A577-B1BA494C63C2}" srcOrd="0" destOrd="0" presId="urn:microsoft.com/office/officeart/2008/layout/CircleAccentTimeline"/>
    <dgm:cxn modelId="{1440CAEF-28E3-479B-8F3F-F49917507C2D}" type="presParOf" srcId="{22F0350D-BAFF-4078-956A-D7D3A5C96301}" destId="{11A94AF1-74BB-4A44-A47E-263399A8873B}" srcOrd="1" destOrd="0" presId="urn:microsoft.com/office/officeart/2008/layout/CircleAccentTimeline"/>
    <dgm:cxn modelId="{025AE66F-A930-4D7E-BA2E-3EDDAB9B7845}" type="presParOf" srcId="{22F0350D-BAFF-4078-956A-D7D3A5C96301}" destId="{1697E2D1-13C3-40BF-96DF-F6514CD3F21E}" srcOrd="2" destOrd="0" presId="urn:microsoft.com/office/officeart/2008/layout/CircleAccentTimeline"/>
    <dgm:cxn modelId="{21E984D3-104E-4FC4-B4BB-6346D12C983E}" type="presParOf" srcId="{1F584527-C000-4A70-AA7A-5663F3476A26}" destId="{E9CBECDD-D6A0-47F1-8AB8-972951240563}" srcOrd="13" destOrd="0" presId="urn:microsoft.com/office/officeart/2008/layout/CircleAccentTimeline"/>
    <dgm:cxn modelId="{EA745E53-4F81-4EFF-A84B-D86355EBD638}" type="presParOf" srcId="{1F584527-C000-4A70-AA7A-5663F3476A26}" destId="{9C995F50-A2B8-47E4-BA28-88739A07C5A9}" srcOrd="14" destOrd="0" presId="urn:microsoft.com/office/officeart/2008/layout/CircleAccentTimeline"/>
    <dgm:cxn modelId="{0F2B41A9-2999-40DA-9BE6-D16CE9071EBE}" type="presParOf" srcId="{1F584527-C000-4A70-AA7A-5663F3476A26}" destId="{51E0F9EE-A3D2-481D-88FA-F0E3FF30F617}" srcOrd="15" destOrd="0" presId="urn:microsoft.com/office/officeart/2008/layout/CircleAccentTimeline"/>
    <dgm:cxn modelId="{813F884A-B168-46D0-9440-0A41A3D469E1}" type="presParOf" srcId="{51E0F9EE-A3D2-481D-88FA-F0E3FF30F617}" destId="{5A717A7F-1664-4057-A831-B2913F03F0DF}" srcOrd="0" destOrd="0" presId="urn:microsoft.com/office/officeart/2008/layout/CircleAccentTimeline"/>
    <dgm:cxn modelId="{2398DC4C-39F1-493C-8EB2-1AE19863D648}" type="presParOf" srcId="{51E0F9EE-A3D2-481D-88FA-F0E3FF30F617}" destId="{FEF2CD89-0849-4680-95DE-07BE0B6FC228}" srcOrd="1" destOrd="0" presId="urn:microsoft.com/office/officeart/2008/layout/CircleAccentTimeline"/>
    <dgm:cxn modelId="{0692726A-514C-4A48-9993-5B9F758ACCC4}" type="presParOf" srcId="{51E0F9EE-A3D2-481D-88FA-F0E3FF30F617}" destId="{66DC5F2C-CDEA-40E2-8072-AA2977E41AEA}" srcOrd="2" destOrd="0" presId="urn:microsoft.com/office/officeart/2008/layout/CircleAccentTimeline"/>
    <dgm:cxn modelId="{D052ABAD-D33D-434B-BC23-17FD4EDF8515}" type="presParOf" srcId="{1F584527-C000-4A70-AA7A-5663F3476A26}" destId="{2411B158-5AF1-478A-BB03-E57F2B319EED}" srcOrd="16" destOrd="0" presId="urn:microsoft.com/office/officeart/2008/layout/CircleAccentTimeline"/>
    <dgm:cxn modelId="{0531D942-9ADF-4D3A-8CA8-FABBBC6820AB}" type="presParOf" srcId="{1F584527-C000-4A70-AA7A-5663F3476A26}" destId="{CA966DFE-E787-4082-BD08-839242BD6769}" srcOrd="17"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6F8598-6458-4F1F-909C-469DA7C4A3BB}"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SG"/>
        </a:p>
      </dgm:t>
    </dgm:pt>
    <dgm:pt modelId="{17B34F0F-DA85-47D0-A08F-8317CF0E9C41}">
      <dgm:prSet phldrT="[Text]" custT="1"/>
      <dgm:spPr>
        <a:blipFill>
          <a:blip xmlns:r="http://schemas.openxmlformats.org/officeDocument/2006/relationships" r:embed="rId1"/>
          <a:stretch>
            <a:fillRect/>
          </a:stretch>
        </a:blipFill>
      </dgm:spPr>
      <dgm:t>
        <a:bodyPr/>
        <a:lstStyle/>
        <a:p>
          <a:r>
            <a:rPr lang="en-SG">
              <a:noFill/>
            </a:rPr>
            <a:t> </a:t>
          </a:r>
        </a:p>
      </dgm:t>
    </dgm:pt>
    <dgm:pt modelId="{E5453703-530C-49D5-A2C0-D5677E7BE35C}" type="parTrans" cxnId="{5E320D96-003D-4A19-B58D-2074E26B9413}">
      <dgm:prSet/>
      <dgm:spPr/>
      <dgm:t>
        <a:bodyPr/>
        <a:lstStyle/>
        <a:p>
          <a:endParaRPr lang="en-SG"/>
        </a:p>
      </dgm:t>
    </dgm:pt>
    <dgm:pt modelId="{486B5FFA-5928-4170-A494-10EB1C56794D}" type="sibTrans" cxnId="{5E320D96-003D-4A19-B58D-2074E26B9413}">
      <dgm:prSet/>
      <dgm:spPr>
        <a:ln w="38100"/>
      </dgm:spPr>
      <dgm:t>
        <a:bodyPr/>
        <a:lstStyle/>
        <a:p>
          <a:endParaRPr lang="en-SG"/>
        </a:p>
      </dgm:t>
    </dgm:pt>
    <dgm:pt modelId="{F513ACE4-A43B-4A32-A867-DD649AB0945B}">
      <dgm:prSet phldrT="[Text]" custT="1"/>
      <dgm:spPr>
        <a:blipFill>
          <a:blip xmlns:r="http://schemas.openxmlformats.org/officeDocument/2006/relationships" r:embed="rId2"/>
          <a:stretch>
            <a:fillRect/>
          </a:stretch>
        </a:blipFill>
      </dgm:spPr>
      <dgm:t>
        <a:bodyPr/>
        <a:lstStyle/>
        <a:p>
          <a:r>
            <a:rPr lang="en-SG">
              <a:noFill/>
            </a:rPr>
            <a:t> </a:t>
          </a:r>
        </a:p>
      </dgm:t>
    </dgm:pt>
    <dgm:pt modelId="{9FABB582-6F34-49FC-8A7B-518480DF26F9}" type="parTrans" cxnId="{EF2D587D-BA87-4B76-AED5-467AC7DE4419}">
      <dgm:prSet/>
      <dgm:spPr/>
      <dgm:t>
        <a:bodyPr/>
        <a:lstStyle/>
        <a:p>
          <a:endParaRPr lang="en-SG"/>
        </a:p>
      </dgm:t>
    </dgm:pt>
    <dgm:pt modelId="{FC0337CE-BA0D-42B0-B77B-50A985392812}" type="sibTrans" cxnId="{EF2D587D-BA87-4B76-AED5-467AC7DE4419}">
      <dgm:prSet/>
      <dgm:spPr>
        <a:ln w="38100"/>
      </dgm:spPr>
      <dgm:t>
        <a:bodyPr/>
        <a:lstStyle/>
        <a:p>
          <a:endParaRPr lang="en-SG"/>
        </a:p>
      </dgm:t>
    </dgm:pt>
    <dgm:pt modelId="{518D61F9-D451-4373-85C7-0A1D5082357B}">
      <dgm:prSet phldrT="[Text]" custT="1"/>
      <dgm:spPr>
        <a:blipFill>
          <a:blip xmlns:r="http://schemas.openxmlformats.org/officeDocument/2006/relationships" r:embed="rId3"/>
          <a:stretch>
            <a:fillRect l="-1656"/>
          </a:stretch>
        </a:blipFill>
      </dgm:spPr>
      <dgm:t>
        <a:bodyPr/>
        <a:lstStyle/>
        <a:p>
          <a:r>
            <a:rPr lang="en-SG">
              <a:noFill/>
            </a:rPr>
            <a:t> </a:t>
          </a:r>
        </a:p>
      </dgm:t>
    </dgm:pt>
    <dgm:pt modelId="{85CA0549-2F1E-49CD-A3CE-9DFA23E9F3BB}" type="parTrans" cxnId="{7575E277-B705-4253-90C2-72C0D5DDCE71}">
      <dgm:prSet/>
      <dgm:spPr/>
      <dgm:t>
        <a:bodyPr/>
        <a:lstStyle/>
        <a:p>
          <a:endParaRPr lang="en-SG"/>
        </a:p>
      </dgm:t>
    </dgm:pt>
    <dgm:pt modelId="{CAA8F2BC-DA33-41B7-935C-F36ABE288E47}" type="sibTrans" cxnId="{7575E277-B705-4253-90C2-72C0D5DDCE71}">
      <dgm:prSet/>
      <dgm:spPr>
        <a:ln w="38100"/>
      </dgm:spPr>
      <dgm:t>
        <a:bodyPr/>
        <a:lstStyle/>
        <a:p>
          <a:endParaRPr lang="en-SG"/>
        </a:p>
      </dgm:t>
    </dgm:pt>
    <dgm:pt modelId="{D2452EC5-1562-40E2-BC17-532022D6E3DC}">
      <dgm:prSet phldrT="[Text]" custT="1"/>
      <dgm:spPr>
        <a:blipFill>
          <a:blip xmlns:r="http://schemas.openxmlformats.org/officeDocument/2006/relationships" r:embed="rId4"/>
          <a:stretch>
            <a:fillRect/>
          </a:stretch>
        </a:blipFill>
      </dgm:spPr>
      <dgm:t>
        <a:bodyPr/>
        <a:lstStyle/>
        <a:p>
          <a:r>
            <a:rPr lang="en-SG">
              <a:noFill/>
            </a:rPr>
            <a:t> </a:t>
          </a:r>
        </a:p>
      </dgm:t>
    </dgm:pt>
    <dgm:pt modelId="{33FA9406-455B-4602-894A-E6507EF61E47}" type="parTrans" cxnId="{6765EF98-28E4-4D4A-83C7-E67E83B7BACB}">
      <dgm:prSet/>
      <dgm:spPr/>
      <dgm:t>
        <a:bodyPr/>
        <a:lstStyle/>
        <a:p>
          <a:endParaRPr lang="en-SG"/>
        </a:p>
      </dgm:t>
    </dgm:pt>
    <dgm:pt modelId="{019CA5CF-7750-413A-A08B-B40C74CAD0C7}" type="sibTrans" cxnId="{6765EF98-28E4-4D4A-83C7-E67E83B7BACB}">
      <dgm:prSet/>
      <dgm:spPr>
        <a:ln w="38100"/>
      </dgm:spPr>
      <dgm:t>
        <a:bodyPr/>
        <a:lstStyle/>
        <a:p>
          <a:endParaRPr lang="en-SG"/>
        </a:p>
      </dgm:t>
    </dgm:pt>
    <dgm:pt modelId="{87B2457D-34AE-4B21-B45E-50C696DC6874}">
      <dgm:prSet phldrT="[Text]" custT="1"/>
      <dgm:spPr>
        <a:blipFill>
          <a:blip xmlns:r="http://schemas.openxmlformats.org/officeDocument/2006/relationships" r:embed="rId5"/>
          <a:stretch>
            <a:fillRect l="-1320"/>
          </a:stretch>
        </a:blipFill>
      </dgm:spPr>
      <dgm:t>
        <a:bodyPr/>
        <a:lstStyle/>
        <a:p>
          <a:r>
            <a:rPr lang="en-SG">
              <a:noFill/>
            </a:rPr>
            <a:t> </a:t>
          </a:r>
        </a:p>
      </dgm:t>
    </dgm:pt>
    <dgm:pt modelId="{C5EBAFC6-EB0B-4403-A6ED-5B2D00AB7A32}" type="parTrans" cxnId="{A9C083A0-9129-4B41-B3F2-8513B15328D5}">
      <dgm:prSet/>
      <dgm:spPr/>
      <dgm:t>
        <a:bodyPr/>
        <a:lstStyle/>
        <a:p>
          <a:endParaRPr lang="en-SG"/>
        </a:p>
      </dgm:t>
    </dgm:pt>
    <dgm:pt modelId="{5FAB5CB8-46B3-4571-A95A-F9736E2AFD07}" type="sibTrans" cxnId="{A9C083A0-9129-4B41-B3F2-8513B15328D5}">
      <dgm:prSet/>
      <dgm:spPr>
        <a:ln w="38100"/>
      </dgm:spPr>
      <dgm:t>
        <a:bodyPr/>
        <a:lstStyle/>
        <a:p>
          <a:endParaRPr lang="en-SG"/>
        </a:p>
      </dgm:t>
    </dgm:pt>
    <dgm:pt modelId="{FCCEF2FD-A2DB-4EB1-9537-E01B8F13D401}">
      <dgm:prSet phldrT="[Text]" custT="1"/>
      <dgm:spPr>
        <a:blipFill>
          <a:blip xmlns:r="http://schemas.openxmlformats.org/officeDocument/2006/relationships" r:embed="rId6"/>
          <a:stretch>
            <a:fillRect/>
          </a:stretch>
        </a:blipFill>
      </dgm:spPr>
      <dgm:t>
        <a:bodyPr/>
        <a:lstStyle/>
        <a:p>
          <a:r>
            <a:rPr lang="en-SG">
              <a:noFill/>
            </a:rPr>
            <a:t> </a:t>
          </a:r>
        </a:p>
      </dgm:t>
    </dgm:pt>
    <dgm:pt modelId="{D7382152-23ED-4773-A9B9-F855D1008CDE}" type="parTrans" cxnId="{A066D113-BEFA-4165-A47F-8DC42B641894}">
      <dgm:prSet/>
      <dgm:spPr/>
      <dgm:t>
        <a:bodyPr/>
        <a:lstStyle/>
        <a:p>
          <a:endParaRPr lang="en-SG"/>
        </a:p>
      </dgm:t>
    </dgm:pt>
    <dgm:pt modelId="{20DD2035-B541-44DC-8535-A87D5357ED72}" type="sibTrans" cxnId="{A066D113-BEFA-4165-A47F-8DC42B641894}">
      <dgm:prSet/>
      <dgm:spPr/>
      <dgm:t>
        <a:bodyPr/>
        <a:lstStyle/>
        <a:p>
          <a:endParaRPr lang="en-SG"/>
        </a:p>
      </dgm:t>
    </dgm:pt>
    <dgm:pt modelId="{1F584527-C000-4A70-AA7A-5663F3476A26}" type="pres">
      <dgm:prSet presAssocID="{2F6F8598-6458-4F1F-909C-469DA7C4A3BB}" presName="Name0" presStyleCnt="0">
        <dgm:presLayoutVars>
          <dgm:dir/>
        </dgm:presLayoutVars>
      </dgm:prSet>
      <dgm:spPr/>
    </dgm:pt>
    <dgm:pt modelId="{66EDEF9A-E727-4883-96A6-D6C38E205535}" type="pres">
      <dgm:prSet presAssocID="{17B34F0F-DA85-47D0-A08F-8317CF0E9C41}" presName="parComposite" presStyleCnt="0"/>
      <dgm:spPr/>
    </dgm:pt>
    <dgm:pt modelId="{96110D16-2DCB-43FE-A77B-A431E5F90A80}" type="pres">
      <dgm:prSet presAssocID="{17B34F0F-DA85-47D0-A08F-8317CF0E9C41}" presName="parBigCircle" presStyleLbl="node0" presStyleIdx="0" presStyleCnt="6"/>
      <dgm:spPr/>
    </dgm:pt>
    <dgm:pt modelId="{1CF880CA-F341-4DBA-BE5F-B0C7437FBF03}" type="pres">
      <dgm:prSet presAssocID="{17B34F0F-DA85-47D0-A08F-8317CF0E9C41}" presName="parTx" presStyleLbl="revTx" presStyleIdx="0" presStyleCnt="6"/>
      <dgm:spPr/>
    </dgm:pt>
    <dgm:pt modelId="{C25A59D1-1BBC-4AA3-8354-BF5BBBD57187}" type="pres">
      <dgm:prSet presAssocID="{17B34F0F-DA85-47D0-A08F-8317CF0E9C41}" presName="bSpace" presStyleCnt="0"/>
      <dgm:spPr/>
    </dgm:pt>
    <dgm:pt modelId="{A1EFF0C9-B24A-4B87-9B18-7DB0EF30387F}" type="pres">
      <dgm:prSet presAssocID="{17B34F0F-DA85-47D0-A08F-8317CF0E9C41}" presName="parBackupNorm" presStyleCnt="0"/>
      <dgm:spPr/>
    </dgm:pt>
    <dgm:pt modelId="{7F45E82D-3A31-490D-BAC0-180D04564DAE}" type="pres">
      <dgm:prSet presAssocID="{486B5FFA-5928-4170-A494-10EB1C56794D}" presName="parSpace" presStyleCnt="0"/>
      <dgm:spPr/>
    </dgm:pt>
    <dgm:pt modelId="{C742BEAD-8B6E-4CD3-9437-4ACC26B449A6}" type="pres">
      <dgm:prSet presAssocID="{F513ACE4-A43B-4A32-A867-DD649AB0945B}" presName="parComposite" presStyleCnt="0"/>
      <dgm:spPr/>
    </dgm:pt>
    <dgm:pt modelId="{2AEA0B48-DACD-47B7-9427-0FA60087FB8B}" type="pres">
      <dgm:prSet presAssocID="{F513ACE4-A43B-4A32-A867-DD649AB0945B}" presName="parBigCircle" presStyleLbl="node0" presStyleIdx="1" presStyleCnt="6"/>
      <dgm:spPr/>
    </dgm:pt>
    <dgm:pt modelId="{7C3221BE-8397-4D96-81A9-40FEEBB1733E}" type="pres">
      <dgm:prSet presAssocID="{F513ACE4-A43B-4A32-A867-DD649AB0945B}" presName="parTx" presStyleLbl="revTx" presStyleIdx="1" presStyleCnt="6"/>
      <dgm:spPr/>
    </dgm:pt>
    <dgm:pt modelId="{03693B60-399F-47A3-A359-559156800167}" type="pres">
      <dgm:prSet presAssocID="{F513ACE4-A43B-4A32-A867-DD649AB0945B}" presName="bSpace" presStyleCnt="0"/>
      <dgm:spPr/>
    </dgm:pt>
    <dgm:pt modelId="{025E991D-9038-4B91-8428-D449B8B791BD}" type="pres">
      <dgm:prSet presAssocID="{F513ACE4-A43B-4A32-A867-DD649AB0945B}" presName="parBackupNorm" presStyleCnt="0"/>
      <dgm:spPr/>
    </dgm:pt>
    <dgm:pt modelId="{12A9D3C8-C55C-4C76-AB95-5D198CD3D590}" type="pres">
      <dgm:prSet presAssocID="{FC0337CE-BA0D-42B0-B77B-50A985392812}" presName="parSpace" presStyleCnt="0"/>
      <dgm:spPr/>
    </dgm:pt>
    <dgm:pt modelId="{6A11F43E-8456-4DDA-8AEA-871ECFFF8DAA}" type="pres">
      <dgm:prSet presAssocID="{518D61F9-D451-4373-85C7-0A1D5082357B}" presName="parComposite" presStyleCnt="0"/>
      <dgm:spPr/>
    </dgm:pt>
    <dgm:pt modelId="{06B2D0C8-FFD7-40DC-B101-C7309CFFC28D}" type="pres">
      <dgm:prSet presAssocID="{518D61F9-D451-4373-85C7-0A1D5082357B}" presName="parBigCircle" presStyleLbl="node0" presStyleIdx="2" presStyleCnt="6"/>
      <dgm:spPr/>
    </dgm:pt>
    <dgm:pt modelId="{84083829-FBC7-429D-A979-048F0965FBF1}" type="pres">
      <dgm:prSet presAssocID="{518D61F9-D451-4373-85C7-0A1D5082357B}" presName="parTx" presStyleLbl="revTx" presStyleIdx="2" presStyleCnt="6"/>
      <dgm:spPr/>
    </dgm:pt>
    <dgm:pt modelId="{A15DF98E-51EB-454C-B09C-F63BD7AB093E}" type="pres">
      <dgm:prSet presAssocID="{518D61F9-D451-4373-85C7-0A1D5082357B}" presName="bSpace" presStyleCnt="0"/>
      <dgm:spPr/>
    </dgm:pt>
    <dgm:pt modelId="{226EF896-E7F4-48C6-8D0E-F65E4718CCEF}" type="pres">
      <dgm:prSet presAssocID="{518D61F9-D451-4373-85C7-0A1D5082357B}" presName="parBackupNorm" presStyleCnt="0"/>
      <dgm:spPr/>
    </dgm:pt>
    <dgm:pt modelId="{D86B6B7F-164A-4A4C-925F-2DFE45490EE7}" type="pres">
      <dgm:prSet presAssocID="{CAA8F2BC-DA33-41B7-935C-F36ABE288E47}" presName="parSpace" presStyleCnt="0"/>
      <dgm:spPr/>
    </dgm:pt>
    <dgm:pt modelId="{CA19EA01-BC26-4B75-A035-3FAA7B8F97D2}" type="pres">
      <dgm:prSet presAssocID="{D2452EC5-1562-40E2-BC17-532022D6E3DC}" presName="parComposite" presStyleCnt="0"/>
      <dgm:spPr/>
    </dgm:pt>
    <dgm:pt modelId="{216A436E-49A1-4C09-8DEB-1C1E331A6914}" type="pres">
      <dgm:prSet presAssocID="{D2452EC5-1562-40E2-BC17-532022D6E3DC}" presName="parBigCircle" presStyleLbl="node0" presStyleIdx="3" presStyleCnt="6"/>
      <dgm:spPr/>
    </dgm:pt>
    <dgm:pt modelId="{5CBBEC68-D503-458B-B95C-88408BCF0965}" type="pres">
      <dgm:prSet presAssocID="{D2452EC5-1562-40E2-BC17-532022D6E3DC}" presName="parTx" presStyleLbl="revTx" presStyleIdx="3" presStyleCnt="6"/>
      <dgm:spPr/>
    </dgm:pt>
    <dgm:pt modelId="{94C4AB4A-51DB-4222-806A-FD73FB8D32F5}" type="pres">
      <dgm:prSet presAssocID="{D2452EC5-1562-40E2-BC17-532022D6E3DC}" presName="bSpace" presStyleCnt="0"/>
      <dgm:spPr/>
    </dgm:pt>
    <dgm:pt modelId="{E2C38CE0-0C1F-4009-B248-EE1A4836450A}" type="pres">
      <dgm:prSet presAssocID="{D2452EC5-1562-40E2-BC17-532022D6E3DC}" presName="parBackupNorm" presStyleCnt="0"/>
      <dgm:spPr/>
    </dgm:pt>
    <dgm:pt modelId="{E4CB00A5-44FF-443F-9BCC-4CFC18F2002C}" type="pres">
      <dgm:prSet presAssocID="{019CA5CF-7750-413A-A08B-B40C74CAD0C7}" presName="parSpace" presStyleCnt="0"/>
      <dgm:spPr/>
    </dgm:pt>
    <dgm:pt modelId="{22F0350D-BAFF-4078-956A-D7D3A5C96301}" type="pres">
      <dgm:prSet presAssocID="{87B2457D-34AE-4B21-B45E-50C696DC6874}" presName="parComposite" presStyleCnt="0"/>
      <dgm:spPr/>
    </dgm:pt>
    <dgm:pt modelId="{142DFF51-1D2B-4BBE-A577-B1BA494C63C2}" type="pres">
      <dgm:prSet presAssocID="{87B2457D-34AE-4B21-B45E-50C696DC6874}" presName="parBigCircle" presStyleLbl="node0" presStyleIdx="4" presStyleCnt="6"/>
      <dgm:spPr/>
    </dgm:pt>
    <dgm:pt modelId="{11A94AF1-74BB-4A44-A47E-263399A8873B}" type="pres">
      <dgm:prSet presAssocID="{87B2457D-34AE-4B21-B45E-50C696DC6874}" presName="parTx" presStyleLbl="revTx" presStyleIdx="4" presStyleCnt="6"/>
      <dgm:spPr/>
    </dgm:pt>
    <dgm:pt modelId="{1697E2D1-13C3-40BF-96DF-F6514CD3F21E}" type="pres">
      <dgm:prSet presAssocID="{87B2457D-34AE-4B21-B45E-50C696DC6874}" presName="bSpace" presStyleCnt="0"/>
      <dgm:spPr/>
    </dgm:pt>
    <dgm:pt modelId="{E9CBECDD-D6A0-47F1-8AB8-972951240563}" type="pres">
      <dgm:prSet presAssocID="{87B2457D-34AE-4B21-B45E-50C696DC6874}" presName="parBackupNorm" presStyleCnt="0"/>
      <dgm:spPr/>
    </dgm:pt>
    <dgm:pt modelId="{9C995F50-A2B8-47E4-BA28-88739A07C5A9}" type="pres">
      <dgm:prSet presAssocID="{5FAB5CB8-46B3-4571-A95A-F9736E2AFD07}" presName="parSpace" presStyleCnt="0"/>
      <dgm:spPr/>
    </dgm:pt>
    <dgm:pt modelId="{51E0F9EE-A3D2-481D-88FA-F0E3FF30F617}" type="pres">
      <dgm:prSet presAssocID="{FCCEF2FD-A2DB-4EB1-9537-E01B8F13D401}" presName="parComposite" presStyleCnt="0"/>
      <dgm:spPr/>
    </dgm:pt>
    <dgm:pt modelId="{5A717A7F-1664-4057-A831-B2913F03F0DF}" type="pres">
      <dgm:prSet presAssocID="{FCCEF2FD-A2DB-4EB1-9537-E01B8F13D401}" presName="parBigCircle" presStyleLbl="node0" presStyleIdx="5" presStyleCnt="6"/>
      <dgm:spPr/>
    </dgm:pt>
    <dgm:pt modelId="{FEF2CD89-0849-4680-95DE-07BE0B6FC228}" type="pres">
      <dgm:prSet presAssocID="{FCCEF2FD-A2DB-4EB1-9537-E01B8F13D401}" presName="parTx" presStyleLbl="revTx" presStyleIdx="5" presStyleCnt="6"/>
      <dgm:spPr/>
    </dgm:pt>
    <dgm:pt modelId="{66DC5F2C-CDEA-40E2-8072-AA2977E41AEA}" type="pres">
      <dgm:prSet presAssocID="{FCCEF2FD-A2DB-4EB1-9537-E01B8F13D401}" presName="bSpace" presStyleCnt="0"/>
      <dgm:spPr/>
    </dgm:pt>
    <dgm:pt modelId="{2411B158-5AF1-478A-BB03-E57F2B319EED}" type="pres">
      <dgm:prSet presAssocID="{FCCEF2FD-A2DB-4EB1-9537-E01B8F13D401}" presName="parBackupNorm" presStyleCnt="0"/>
      <dgm:spPr/>
    </dgm:pt>
    <dgm:pt modelId="{CA966DFE-E787-4082-BD08-839242BD6769}" type="pres">
      <dgm:prSet presAssocID="{20DD2035-B541-44DC-8535-A87D5357ED72}" presName="parSpace" presStyleCnt="0"/>
      <dgm:spPr/>
    </dgm:pt>
  </dgm:ptLst>
  <dgm:cxnLst>
    <dgm:cxn modelId="{11B38800-5002-48DC-8428-6E4C6D5E43C4}" type="presOf" srcId="{D2452EC5-1562-40E2-BC17-532022D6E3DC}" destId="{5CBBEC68-D503-458B-B95C-88408BCF0965}" srcOrd="0" destOrd="0" presId="urn:microsoft.com/office/officeart/2008/layout/CircleAccentTimeline"/>
    <dgm:cxn modelId="{68BEC80A-0565-4BDE-9767-2EDA9095A4D4}" type="presOf" srcId="{518D61F9-D451-4373-85C7-0A1D5082357B}" destId="{84083829-FBC7-429D-A979-048F0965FBF1}" srcOrd="0" destOrd="0" presId="urn:microsoft.com/office/officeart/2008/layout/CircleAccentTimeline"/>
    <dgm:cxn modelId="{A066D113-BEFA-4165-A47F-8DC42B641894}" srcId="{2F6F8598-6458-4F1F-909C-469DA7C4A3BB}" destId="{FCCEF2FD-A2DB-4EB1-9537-E01B8F13D401}" srcOrd="5" destOrd="0" parTransId="{D7382152-23ED-4773-A9B9-F855D1008CDE}" sibTransId="{20DD2035-B541-44DC-8535-A87D5357ED72}"/>
    <dgm:cxn modelId="{6FA48E6C-6D2C-47DA-9281-E77EE8B8F17B}" type="presOf" srcId="{17B34F0F-DA85-47D0-A08F-8317CF0E9C41}" destId="{1CF880CA-F341-4DBA-BE5F-B0C7437FBF03}" srcOrd="0" destOrd="0" presId="urn:microsoft.com/office/officeart/2008/layout/CircleAccentTimeline"/>
    <dgm:cxn modelId="{62684A4F-071A-41AD-B089-F70E4637A842}" type="presOf" srcId="{87B2457D-34AE-4B21-B45E-50C696DC6874}" destId="{11A94AF1-74BB-4A44-A47E-263399A8873B}" srcOrd="0" destOrd="0" presId="urn:microsoft.com/office/officeart/2008/layout/CircleAccentTimeline"/>
    <dgm:cxn modelId="{82E3856F-8473-4472-9BD2-E96586780A6C}" type="presOf" srcId="{2F6F8598-6458-4F1F-909C-469DA7C4A3BB}" destId="{1F584527-C000-4A70-AA7A-5663F3476A26}" srcOrd="0" destOrd="0" presId="urn:microsoft.com/office/officeart/2008/layout/CircleAccentTimeline"/>
    <dgm:cxn modelId="{7575E277-B705-4253-90C2-72C0D5DDCE71}" srcId="{2F6F8598-6458-4F1F-909C-469DA7C4A3BB}" destId="{518D61F9-D451-4373-85C7-0A1D5082357B}" srcOrd="2" destOrd="0" parTransId="{85CA0549-2F1E-49CD-A3CE-9DFA23E9F3BB}" sibTransId="{CAA8F2BC-DA33-41B7-935C-F36ABE288E47}"/>
    <dgm:cxn modelId="{EF2D587D-BA87-4B76-AED5-467AC7DE4419}" srcId="{2F6F8598-6458-4F1F-909C-469DA7C4A3BB}" destId="{F513ACE4-A43B-4A32-A867-DD649AB0945B}" srcOrd="1" destOrd="0" parTransId="{9FABB582-6F34-49FC-8A7B-518480DF26F9}" sibTransId="{FC0337CE-BA0D-42B0-B77B-50A985392812}"/>
    <dgm:cxn modelId="{5E320D96-003D-4A19-B58D-2074E26B9413}" srcId="{2F6F8598-6458-4F1F-909C-469DA7C4A3BB}" destId="{17B34F0F-DA85-47D0-A08F-8317CF0E9C41}" srcOrd="0" destOrd="0" parTransId="{E5453703-530C-49D5-A2C0-D5677E7BE35C}" sibTransId="{486B5FFA-5928-4170-A494-10EB1C56794D}"/>
    <dgm:cxn modelId="{6765EF98-28E4-4D4A-83C7-E67E83B7BACB}" srcId="{2F6F8598-6458-4F1F-909C-469DA7C4A3BB}" destId="{D2452EC5-1562-40E2-BC17-532022D6E3DC}" srcOrd="3" destOrd="0" parTransId="{33FA9406-455B-4602-894A-E6507EF61E47}" sibTransId="{019CA5CF-7750-413A-A08B-B40C74CAD0C7}"/>
    <dgm:cxn modelId="{A5C5B899-0787-457B-A51B-338D6396DF43}" type="presOf" srcId="{F513ACE4-A43B-4A32-A867-DD649AB0945B}" destId="{7C3221BE-8397-4D96-81A9-40FEEBB1733E}" srcOrd="0" destOrd="0" presId="urn:microsoft.com/office/officeart/2008/layout/CircleAccentTimeline"/>
    <dgm:cxn modelId="{A9C083A0-9129-4B41-B3F2-8513B15328D5}" srcId="{2F6F8598-6458-4F1F-909C-469DA7C4A3BB}" destId="{87B2457D-34AE-4B21-B45E-50C696DC6874}" srcOrd="4" destOrd="0" parTransId="{C5EBAFC6-EB0B-4403-A6ED-5B2D00AB7A32}" sibTransId="{5FAB5CB8-46B3-4571-A95A-F9736E2AFD07}"/>
    <dgm:cxn modelId="{CE1A03F7-A232-45E0-8BF8-D7DE58844267}" type="presOf" srcId="{FCCEF2FD-A2DB-4EB1-9537-E01B8F13D401}" destId="{FEF2CD89-0849-4680-95DE-07BE0B6FC228}" srcOrd="0" destOrd="0" presId="urn:microsoft.com/office/officeart/2008/layout/CircleAccentTimeline"/>
    <dgm:cxn modelId="{8FA45B3A-EE18-4FB4-A4A2-CD03D6049548}" type="presParOf" srcId="{1F584527-C000-4A70-AA7A-5663F3476A26}" destId="{66EDEF9A-E727-4883-96A6-D6C38E205535}" srcOrd="0" destOrd="0" presId="urn:microsoft.com/office/officeart/2008/layout/CircleAccentTimeline"/>
    <dgm:cxn modelId="{DEED894F-59EA-4101-8FA1-E286CCF69BC3}" type="presParOf" srcId="{66EDEF9A-E727-4883-96A6-D6C38E205535}" destId="{96110D16-2DCB-43FE-A77B-A431E5F90A80}" srcOrd="0" destOrd="0" presId="urn:microsoft.com/office/officeart/2008/layout/CircleAccentTimeline"/>
    <dgm:cxn modelId="{A2911045-2A6D-4D6A-B734-36A91BFF2899}" type="presParOf" srcId="{66EDEF9A-E727-4883-96A6-D6C38E205535}" destId="{1CF880CA-F341-4DBA-BE5F-B0C7437FBF03}" srcOrd="1" destOrd="0" presId="urn:microsoft.com/office/officeart/2008/layout/CircleAccentTimeline"/>
    <dgm:cxn modelId="{88682D6A-B756-4975-861F-18DE73C465CD}" type="presParOf" srcId="{66EDEF9A-E727-4883-96A6-D6C38E205535}" destId="{C25A59D1-1BBC-4AA3-8354-BF5BBBD57187}" srcOrd="2" destOrd="0" presId="urn:microsoft.com/office/officeart/2008/layout/CircleAccentTimeline"/>
    <dgm:cxn modelId="{6E73FF8A-0E78-457A-B7A4-E1F9C35F0BCC}" type="presParOf" srcId="{1F584527-C000-4A70-AA7A-5663F3476A26}" destId="{A1EFF0C9-B24A-4B87-9B18-7DB0EF30387F}" srcOrd="1" destOrd="0" presId="urn:microsoft.com/office/officeart/2008/layout/CircleAccentTimeline"/>
    <dgm:cxn modelId="{E80E5611-1B18-4103-942E-85459339D849}" type="presParOf" srcId="{1F584527-C000-4A70-AA7A-5663F3476A26}" destId="{7F45E82D-3A31-490D-BAC0-180D04564DAE}" srcOrd="2" destOrd="0" presId="urn:microsoft.com/office/officeart/2008/layout/CircleAccentTimeline"/>
    <dgm:cxn modelId="{83FB1FE8-ADD0-4C64-967A-4045A213C986}" type="presParOf" srcId="{1F584527-C000-4A70-AA7A-5663F3476A26}" destId="{C742BEAD-8B6E-4CD3-9437-4ACC26B449A6}" srcOrd="3" destOrd="0" presId="urn:microsoft.com/office/officeart/2008/layout/CircleAccentTimeline"/>
    <dgm:cxn modelId="{FD3E5326-8DDD-4FD4-B85B-136021379954}" type="presParOf" srcId="{C742BEAD-8B6E-4CD3-9437-4ACC26B449A6}" destId="{2AEA0B48-DACD-47B7-9427-0FA60087FB8B}" srcOrd="0" destOrd="0" presId="urn:microsoft.com/office/officeart/2008/layout/CircleAccentTimeline"/>
    <dgm:cxn modelId="{670CB81A-5709-440C-99BD-F59E4CDB247E}" type="presParOf" srcId="{C742BEAD-8B6E-4CD3-9437-4ACC26B449A6}" destId="{7C3221BE-8397-4D96-81A9-40FEEBB1733E}" srcOrd="1" destOrd="0" presId="urn:microsoft.com/office/officeart/2008/layout/CircleAccentTimeline"/>
    <dgm:cxn modelId="{6AD4BAC0-3553-454C-8D66-6672D687675E}" type="presParOf" srcId="{C742BEAD-8B6E-4CD3-9437-4ACC26B449A6}" destId="{03693B60-399F-47A3-A359-559156800167}" srcOrd="2" destOrd="0" presId="urn:microsoft.com/office/officeart/2008/layout/CircleAccentTimeline"/>
    <dgm:cxn modelId="{A7E0B9EA-1E98-4000-853A-39D72887319B}" type="presParOf" srcId="{1F584527-C000-4A70-AA7A-5663F3476A26}" destId="{025E991D-9038-4B91-8428-D449B8B791BD}" srcOrd="4" destOrd="0" presId="urn:microsoft.com/office/officeart/2008/layout/CircleAccentTimeline"/>
    <dgm:cxn modelId="{3BE33C01-94FF-40A7-BAF9-90F24E1532CE}" type="presParOf" srcId="{1F584527-C000-4A70-AA7A-5663F3476A26}" destId="{12A9D3C8-C55C-4C76-AB95-5D198CD3D590}" srcOrd="5" destOrd="0" presId="urn:microsoft.com/office/officeart/2008/layout/CircleAccentTimeline"/>
    <dgm:cxn modelId="{D89DF6F2-4262-40B6-AAEF-1E69C68B2878}" type="presParOf" srcId="{1F584527-C000-4A70-AA7A-5663F3476A26}" destId="{6A11F43E-8456-4DDA-8AEA-871ECFFF8DAA}" srcOrd="6" destOrd="0" presId="urn:microsoft.com/office/officeart/2008/layout/CircleAccentTimeline"/>
    <dgm:cxn modelId="{3A39B132-AC7C-478D-8D9D-B4940841C884}" type="presParOf" srcId="{6A11F43E-8456-4DDA-8AEA-871ECFFF8DAA}" destId="{06B2D0C8-FFD7-40DC-B101-C7309CFFC28D}" srcOrd="0" destOrd="0" presId="urn:microsoft.com/office/officeart/2008/layout/CircleAccentTimeline"/>
    <dgm:cxn modelId="{1EE16DAC-10AF-4A0F-A313-5EE35F88A708}" type="presParOf" srcId="{6A11F43E-8456-4DDA-8AEA-871ECFFF8DAA}" destId="{84083829-FBC7-429D-A979-048F0965FBF1}" srcOrd="1" destOrd="0" presId="urn:microsoft.com/office/officeart/2008/layout/CircleAccentTimeline"/>
    <dgm:cxn modelId="{9C59DD99-121F-4133-AB12-2E0CC5C7BE44}" type="presParOf" srcId="{6A11F43E-8456-4DDA-8AEA-871ECFFF8DAA}" destId="{A15DF98E-51EB-454C-B09C-F63BD7AB093E}" srcOrd="2" destOrd="0" presId="urn:microsoft.com/office/officeart/2008/layout/CircleAccentTimeline"/>
    <dgm:cxn modelId="{5F493466-1B7B-4811-A9CD-0947BE9CCF50}" type="presParOf" srcId="{1F584527-C000-4A70-AA7A-5663F3476A26}" destId="{226EF896-E7F4-48C6-8D0E-F65E4718CCEF}" srcOrd="7" destOrd="0" presId="urn:microsoft.com/office/officeart/2008/layout/CircleAccentTimeline"/>
    <dgm:cxn modelId="{D458B4BD-5CFC-4270-BEFD-05A39BCCF803}" type="presParOf" srcId="{1F584527-C000-4A70-AA7A-5663F3476A26}" destId="{D86B6B7F-164A-4A4C-925F-2DFE45490EE7}" srcOrd="8" destOrd="0" presId="urn:microsoft.com/office/officeart/2008/layout/CircleAccentTimeline"/>
    <dgm:cxn modelId="{B9356F3E-4CA8-4BC8-8B97-9D2BBB83C37B}" type="presParOf" srcId="{1F584527-C000-4A70-AA7A-5663F3476A26}" destId="{CA19EA01-BC26-4B75-A035-3FAA7B8F97D2}" srcOrd="9" destOrd="0" presId="urn:microsoft.com/office/officeart/2008/layout/CircleAccentTimeline"/>
    <dgm:cxn modelId="{6798F5E8-80BA-46F2-B080-B0380CF96869}" type="presParOf" srcId="{CA19EA01-BC26-4B75-A035-3FAA7B8F97D2}" destId="{216A436E-49A1-4C09-8DEB-1C1E331A6914}" srcOrd="0" destOrd="0" presId="urn:microsoft.com/office/officeart/2008/layout/CircleAccentTimeline"/>
    <dgm:cxn modelId="{3AB0E7BB-88BF-47CD-8206-D7C8DEAD313F}" type="presParOf" srcId="{CA19EA01-BC26-4B75-A035-3FAA7B8F97D2}" destId="{5CBBEC68-D503-458B-B95C-88408BCF0965}" srcOrd="1" destOrd="0" presId="urn:microsoft.com/office/officeart/2008/layout/CircleAccentTimeline"/>
    <dgm:cxn modelId="{959B43F6-81C1-4823-9BC4-B2098AABC3B1}" type="presParOf" srcId="{CA19EA01-BC26-4B75-A035-3FAA7B8F97D2}" destId="{94C4AB4A-51DB-4222-806A-FD73FB8D32F5}" srcOrd="2" destOrd="0" presId="urn:microsoft.com/office/officeart/2008/layout/CircleAccentTimeline"/>
    <dgm:cxn modelId="{0AA27E8F-6FBE-4B7F-8C72-8EA41873887D}" type="presParOf" srcId="{1F584527-C000-4A70-AA7A-5663F3476A26}" destId="{E2C38CE0-0C1F-4009-B248-EE1A4836450A}" srcOrd="10" destOrd="0" presId="urn:microsoft.com/office/officeart/2008/layout/CircleAccentTimeline"/>
    <dgm:cxn modelId="{72E21F3B-26C6-4441-AB97-1CF5DD091B9F}" type="presParOf" srcId="{1F584527-C000-4A70-AA7A-5663F3476A26}" destId="{E4CB00A5-44FF-443F-9BCC-4CFC18F2002C}" srcOrd="11" destOrd="0" presId="urn:microsoft.com/office/officeart/2008/layout/CircleAccentTimeline"/>
    <dgm:cxn modelId="{EB41E746-59D7-4742-95BA-5B970264521C}" type="presParOf" srcId="{1F584527-C000-4A70-AA7A-5663F3476A26}" destId="{22F0350D-BAFF-4078-956A-D7D3A5C96301}" srcOrd="12" destOrd="0" presId="urn:microsoft.com/office/officeart/2008/layout/CircleAccentTimeline"/>
    <dgm:cxn modelId="{FE6FC3A3-3BFA-4399-A90E-F62F7AC20CCE}" type="presParOf" srcId="{22F0350D-BAFF-4078-956A-D7D3A5C96301}" destId="{142DFF51-1D2B-4BBE-A577-B1BA494C63C2}" srcOrd="0" destOrd="0" presId="urn:microsoft.com/office/officeart/2008/layout/CircleAccentTimeline"/>
    <dgm:cxn modelId="{1440CAEF-28E3-479B-8F3F-F49917507C2D}" type="presParOf" srcId="{22F0350D-BAFF-4078-956A-D7D3A5C96301}" destId="{11A94AF1-74BB-4A44-A47E-263399A8873B}" srcOrd="1" destOrd="0" presId="urn:microsoft.com/office/officeart/2008/layout/CircleAccentTimeline"/>
    <dgm:cxn modelId="{025AE66F-A930-4D7E-BA2E-3EDDAB9B7845}" type="presParOf" srcId="{22F0350D-BAFF-4078-956A-D7D3A5C96301}" destId="{1697E2D1-13C3-40BF-96DF-F6514CD3F21E}" srcOrd="2" destOrd="0" presId="urn:microsoft.com/office/officeart/2008/layout/CircleAccentTimeline"/>
    <dgm:cxn modelId="{21E984D3-104E-4FC4-B4BB-6346D12C983E}" type="presParOf" srcId="{1F584527-C000-4A70-AA7A-5663F3476A26}" destId="{E9CBECDD-D6A0-47F1-8AB8-972951240563}" srcOrd="13" destOrd="0" presId="urn:microsoft.com/office/officeart/2008/layout/CircleAccentTimeline"/>
    <dgm:cxn modelId="{EA745E53-4F81-4EFF-A84B-D86355EBD638}" type="presParOf" srcId="{1F584527-C000-4A70-AA7A-5663F3476A26}" destId="{9C995F50-A2B8-47E4-BA28-88739A07C5A9}" srcOrd="14" destOrd="0" presId="urn:microsoft.com/office/officeart/2008/layout/CircleAccentTimeline"/>
    <dgm:cxn modelId="{0F2B41A9-2999-40DA-9BE6-D16CE9071EBE}" type="presParOf" srcId="{1F584527-C000-4A70-AA7A-5663F3476A26}" destId="{51E0F9EE-A3D2-481D-88FA-F0E3FF30F617}" srcOrd="15" destOrd="0" presId="urn:microsoft.com/office/officeart/2008/layout/CircleAccentTimeline"/>
    <dgm:cxn modelId="{813F884A-B168-46D0-9440-0A41A3D469E1}" type="presParOf" srcId="{51E0F9EE-A3D2-481D-88FA-F0E3FF30F617}" destId="{5A717A7F-1664-4057-A831-B2913F03F0DF}" srcOrd="0" destOrd="0" presId="urn:microsoft.com/office/officeart/2008/layout/CircleAccentTimeline"/>
    <dgm:cxn modelId="{2398DC4C-39F1-493C-8EB2-1AE19863D648}" type="presParOf" srcId="{51E0F9EE-A3D2-481D-88FA-F0E3FF30F617}" destId="{FEF2CD89-0849-4680-95DE-07BE0B6FC228}" srcOrd="1" destOrd="0" presId="urn:microsoft.com/office/officeart/2008/layout/CircleAccentTimeline"/>
    <dgm:cxn modelId="{0692726A-514C-4A48-9993-5B9F758ACCC4}" type="presParOf" srcId="{51E0F9EE-A3D2-481D-88FA-F0E3FF30F617}" destId="{66DC5F2C-CDEA-40E2-8072-AA2977E41AEA}" srcOrd="2" destOrd="0" presId="urn:microsoft.com/office/officeart/2008/layout/CircleAccentTimeline"/>
    <dgm:cxn modelId="{D052ABAD-D33D-434B-BC23-17FD4EDF8515}" type="presParOf" srcId="{1F584527-C000-4A70-AA7A-5663F3476A26}" destId="{2411B158-5AF1-478A-BB03-E57F2B319EED}" srcOrd="16" destOrd="0" presId="urn:microsoft.com/office/officeart/2008/layout/CircleAccentTimeline"/>
    <dgm:cxn modelId="{0531D942-9ADF-4D3A-8CA8-FABBBC6820AB}" type="presParOf" srcId="{1F584527-C000-4A70-AA7A-5663F3476A26}" destId="{CA966DFE-E787-4082-BD08-839242BD6769}" srcOrd="17"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B912B-6CD0-4E62-BC46-7374D0B7F531}">
      <dsp:nvSpPr>
        <dsp:cNvPr id="0" name=""/>
        <dsp:cNvSpPr/>
      </dsp:nvSpPr>
      <dsp:spPr>
        <a:xfrm>
          <a:off x="4152798" y="926"/>
          <a:ext cx="1665013" cy="10822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Forward pass on dataset samples</a:t>
          </a:r>
          <a:endParaRPr lang="en-SG" sz="1500" kern="1200" dirty="0"/>
        </a:p>
      </dsp:txBody>
      <dsp:txXfrm>
        <a:off x="4205630" y="53758"/>
        <a:ext cx="1559349" cy="976595"/>
      </dsp:txXfrm>
    </dsp:sp>
    <dsp:sp modelId="{19CEF774-A24B-43ED-8BE5-AFF3B996D8C8}">
      <dsp:nvSpPr>
        <dsp:cNvPr id="0" name=""/>
        <dsp:cNvSpPr/>
      </dsp:nvSpPr>
      <dsp:spPr>
        <a:xfrm>
          <a:off x="2822122" y="542056"/>
          <a:ext cx="4326365" cy="4326365"/>
        </a:xfrm>
        <a:custGeom>
          <a:avLst/>
          <a:gdLst/>
          <a:ahLst/>
          <a:cxnLst/>
          <a:rect l="0" t="0" r="0" b="0"/>
          <a:pathLst>
            <a:path>
              <a:moveTo>
                <a:pt x="3218976" y="275152"/>
              </a:moveTo>
              <a:arcTo wR="2163182" hR="2163182" stAng="17952845" swAng="121247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A2B26C80-8B96-4323-8DD4-30823C8F3E5F}">
      <dsp:nvSpPr>
        <dsp:cNvPr id="0" name=""/>
        <dsp:cNvSpPr/>
      </dsp:nvSpPr>
      <dsp:spPr>
        <a:xfrm>
          <a:off x="6210107" y="1495649"/>
          <a:ext cx="1665013" cy="10822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Compute errors and loss function</a:t>
          </a:r>
          <a:endParaRPr lang="en-SG" sz="1500" kern="1200" dirty="0"/>
        </a:p>
      </dsp:txBody>
      <dsp:txXfrm>
        <a:off x="6262939" y="1548481"/>
        <a:ext cx="1559349" cy="976595"/>
      </dsp:txXfrm>
    </dsp:sp>
    <dsp:sp modelId="{A0EC7985-B24D-480A-A50B-D408962B841E}">
      <dsp:nvSpPr>
        <dsp:cNvPr id="0" name=""/>
        <dsp:cNvSpPr/>
      </dsp:nvSpPr>
      <dsp:spPr>
        <a:xfrm>
          <a:off x="2822122" y="542056"/>
          <a:ext cx="4326365" cy="4326365"/>
        </a:xfrm>
        <a:custGeom>
          <a:avLst/>
          <a:gdLst/>
          <a:ahLst/>
          <a:cxnLst/>
          <a:rect l="0" t="0" r="0" b="0"/>
          <a:pathLst>
            <a:path>
              <a:moveTo>
                <a:pt x="4321190" y="2312731"/>
              </a:moveTo>
              <a:arcTo wR="2163182" hR="2163182" stAng="21837854" swAng="1360452"/>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8629A62-D246-4C9C-A371-EF172DD923CB}">
      <dsp:nvSpPr>
        <dsp:cNvPr id="0" name=""/>
        <dsp:cNvSpPr/>
      </dsp:nvSpPr>
      <dsp:spPr>
        <a:xfrm>
          <a:off x="5424284" y="3914161"/>
          <a:ext cx="1665013" cy="10822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Use new loss value to compute gradients</a:t>
          </a:r>
          <a:endParaRPr lang="en-SG" sz="1500" kern="1200" dirty="0"/>
        </a:p>
      </dsp:txBody>
      <dsp:txXfrm>
        <a:off x="5477116" y="3966993"/>
        <a:ext cx="1559349" cy="976595"/>
      </dsp:txXfrm>
    </dsp:sp>
    <dsp:sp modelId="{8DFFBC6C-5BF6-494E-BCD9-7424940D0A5A}">
      <dsp:nvSpPr>
        <dsp:cNvPr id="0" name=""/>
        <dsp:cNvSpPr/>
      </dsp:nvSpPr>
      <dsp:spPr>
        <a:xfrm>
          <a:off x="2822122" y="542056"/>
          <a:ext cx="4326365" cy="4326365"/>
        </a:xfrm>
        <a:custGeom>
          <a:avLst/>
          <a:gdLst/>
          <a:ahLst/>
          <a:cxnLst/>
          <a:rect l="0" t="0" r="0" b="0"/>
          <a:pathLst>
            <a:path>
              <a:moveTo>
                <a:pt x="2428967" y="4309975"/>
              </a:moveTo>
              <a:arcTo wR="2163182" hR="2163182" stAng="4976543" swAng="846915"/>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26F845D7-0B32-4806-A7A4-F7842CCAA6AE}">
      <dsp:nvSpPr>
        <dsp:cNvPr id="0" name=""/>
        <dsp:cNvSpPr/>
      </dsp:nvSpPr>
      <dsp:spPr>
        <a:xfrm>
          <a:off x="2881311" y="3914161"/>
          <a:ext cx="1665013" cy="10822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Adjust parameters with backprop</a:t>
          </a:r>
          <a:endParaRPr lang="en-SG" sz="1500" kern="1200" dirty="0"/>
        </a:p>
      </dsp:txBody>
      <dsp:txXfrm>
        <a:off x="2934143" y="3966993"/>
        <a:ext cx="1559349" cy="976595"/>
      </dsp:txXfrm>
    </dsp:sp>
    <dsp:sp modelId="{0F15C40D-6C55-477D-BCD9-DEE2F7605961}">
      <dsp:nvSpPr>
        <dsp:cNvPr id="0" name=""/>
        <dsp:cNvSpPr/>
      </dsp:nvSpPr>
      <dsp:spPr>
        <a:xfrm>
          <a:off x="2822122" y="542056"/>
          <a:ext cx="4326365" cy="4326365"/>
        </a:xfrm>
        <a:custGeom>
          <a:avLst/>
          <a:gdLst/>
          <a:ahLst/>
          <a:cxnLst/>
          <a:rect l="0" t="0" r="0" b="0"/>
          <a:pathLst>
            <a:path>
              <a:moveTo>
                <a:pt x="229613" y="3133064"/>
              </a:moveTo>
              <a:arcTo wR="2163182" hR="2163182" stAng="9201695" swAng="1360452"/>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B051FAB-4F2C-43A6-A08D-D8A73D6B2C30}">
      <dsp:nvSpPr>
        <dsp:cNvPr id="0" name=""/>
        <dsp:cNvSpPr/>
      </dsp:nvSpPr>
      <dsp:spPr>
        <a:xfrm>
          <a:off x="2095488" y="1495649"/>
          <a:ext cx="1665013" cy="108225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Repeat until convergence or max number of iterations</a:t>
          </a:r>
          <a:endParaRPr lang="en-SG" sz="1500" kern="1200" dirty="0"/>
        </a:p>
      </dsp:txBody>
      <dsp:txXfrm>
        <a:off x="2148320" y="1548481"/>
        <a:ext cx="1559349" cy="976595"/>
      </dsp:txXfrm>
    </dsp:sp>
    <dsp:sp modelId="{E3D06BB9-B2E3-4E43-B093-97F8E2A98751}">
      <dsp:nvSpPr>
        <dsp:cNvPr id="0" name=""/>
        <dsp:cNvSpPr/>
      </dsp:nvSpPr>
      <dsp:spPr>
        <a:xfrm>
          <a:off x="2822122" y="542056"/>
          <a:ext cx="4326365" cy="4326365"/>
        </a:xfrm>
        <a:custGeom>
          <a:avLst/>
          <a:gdLst/>
          <a:ahLst/>
          <a:cxnLst/>
          <a:rect l="0" t="0" r="0" b="0"/>
          <a:pathLst>
            <a:path>
              <a:moveTo>
                <a:pt x="520199" y="756070"/>
              </a:moveTo>
              <a:arcTo wR="2163182" hR="2163182" stAng="13234679" swAng="1212476"/>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60ACD-7D09-414C-AD44-FB0536FFD702}">
      <dsp:nvSpPr>
        <dsp:cNvPr id="0" name=""/>
        <dsp:cNvSpPr/>
      </dsp:nvSpPr>
      <dsp:spPr>
        <a:xfrm>
          <a:off x="0" y="328637"/>
          <a:ext cx="5957278" cy="2382911"/>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A706E-2DB2-4677-9B6E-D0BA04C5D1AD}">
      <dsp:nvSpPr>
        <dsp:cNvPr id="0" name=""/>
        <dsp:cNvSpPr/>
      </dsp:nvSpPr>
      <dsp:spPr>
        <a:xfrm>
          <a:off x="714873" y="745646"/>
          <a:ext cx="1965901" cy="116762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9784" rIns="0" bIns="53340" numCol="1" spcCol="1270" anchor="ctr" anchorCtr="0">
          <a:noAutofit/>
        </a:bodyPr>
        <a:lstStyle/>
        <a:p>
          <a:pPr marL="0" lvl="0" indent="0" algn="ctr" defTabSz="622300">
            <a:lnSpc>
              <a:spcPct val="90000"/>
            </a:lnSpc>
            <a:spcBef>
              <a:spcPct val="0"/>
            </a:spcBef>
            <a:spcAft>
              <a:spcPct val="35000"/>
            </a:spcAft>
            <a:buNone/>
          </a:pPr>
          <a:r>
            <a:rPr lang="en-GB" sz="1400" b="1" u="sng" kern="1200" dirty="0"/>
            <a:t>High Learning rate value:</a:t>
          </a:r>
        </a:p>
        <a:p>
          <a:pPr marL="0" lvl="0" indent="0" algn="ctr" defTabSz="622300">
            <a:lnSpc>
              <a:spcPct val="90000"/>
            </a:lnSpc>
            <a:spcBef>
              <a:spcPct val="0"/>
            </a:spcBef>
            <a:spcAft>
              <a:spcPct val="35000"/>
            </a:spcAft>
            <a:buNone/>
          </a:pPr>
          <a:r>
            <a:rPr lang="en-GB" sz="1400" kern="1200" dirty="0"/>
            <a:t>Trains faster</a:t>
          </a:r>
        </a:p>
        <a:p>
          <a:pPr marL="0" lvl="0" indent="0" algn="ctr" defTabSz="622300">
            <a:lnSpc>
              <a:spcPct val="90000"/>
            </a:lnSpc>
            <a:spcBef>
              <a:spcPct val="0"/>
            </a:spcBef>
            <a:spcAft>
              <a:spcPct val="35000"/>
            </a:spcAft>
            <a:buNone/>
          </a:pPr>
          <a:r>
            <a:rPr lang="en-GB" sz="1400" kern="1200" dirty="0"/>
            <a:t>Risk of overshooting min</a:t>
          </a:r>
        </a:p>
        <a:p>
          <a:pPr marL="0" lvl="0" indent="0" algn="ctr" defTabSz="622300">
            <a:lnSpc>
              <a:spcPct val="90000"/>
            </a:lnSpc>
            <a:spcBef>
              <a:spcPct val="0"/>
            </a:spcBef>
            <a:spcAft>
              <a:spcPct val="35000"/>
            </a:spcAft>
            <a:buNone/>
          </a:pPr>
          <a:r>
            <a:rPr lang="en-GB" sz="1400" kern="1200" dirty="0"/>
            <a:t>Risk of exploding gradient</a:t>
          </a:r>
          <a:endParaRPr lang="en-SG" sz="1400" kern="1200" dirty="0"/>
        </a:p>
      </dsp:txBody>
      <dsp:txXfrm>
        <a:off x="714873" y="745646"/>
        <a:ext cx="1965901" cy="1167626"/>
      </dsp:txXfrm>
    </dsp:sp>
    <dsp:sp modelId="{DA61FCB3-52EE-4D6D-9F57-8CF35269BD3E}">
      <dsp:nvSpPr>
        <dsp:cNvPr id="0" name=""/>
        <dsp:cNvSpPr/>
      </dsp:nvSpPr>
      <dsp:spPr>
        <a:xfrm>
          <a:off x="2978639" y="1126912"/>
          <a:ext cx="2323338" cy="1167626"/>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49784" rIns="0" bIns="53340" numCol="1" spcCol="1270" anchor="ctr" anchorCtr="0">
          <a:noAutofit/>
        </a:bodyPr>
        <a:lstStyle/>
        <a:p>
          <a:pPr marL="0" lvl="0" indent="0" algn="ctr" defTabSz="622300">
            <a:lnSpc>
              <a:spcPct val="90000"/>
            </a:lnSpc>
            <a:spcBef>
              <a:spcPct val="0"/>
            </a:spcBef>
            <a:spcAft>
              <a:spcPct val="35000"/>
            </a:spcAft>
            <a:buNone/>
          </a:pPr>
          <a:r>
            <a:rPr lang="en-GB" sz="1400" b="1" u="sng" kern="1200" dirty="0"/>
            <a:t>Low learning value:</a:t>
          </a:r>
        </a:p>
        <a:p>
          <a:pPr marL="0" lvl="0" indent="0" algn="ctr" defTabSz="622300">
            <a:lnSpc>
              <a:spcPct val="90000"/>
            </a:lnSpc>
            <a:spcBef>
              <a:spcPct val="0"/>
            </a:spcBef>
            <a:spcAft>
              <a:spcPct val="35000"/>
            </a:spcAft>
            <a:buNone/>
          </a:pPr>
          <a:r>
            <a:rPr lang="en-GB" sz="1400" kern="1200" dirty="0"/>
            <a:t>Trains slow, but safe</a:t>
          </a:r>
        </a:p>
        <a:p>
          <a:pPr marL="0" lvl="0" indent="0" algn="ctr" defTabSz="622300">
            <a:lnSpc>
              <a:spcPct val="90000"/>
            </a:lnSpc>
            <a:spcBef>
              <a:spcPct val="0"/>
            </a:spcBef>
            <a:spcAft>
              <a:spcPct val="35000"/>
            </a:spcAft>
            <a:buNone/>
          </a:pPr>
          <a:r>
            <a:rPr lang="en-GB" sz="1400" kern="1200" dirty="0"/>
            <a:t>Risk of training so slow we barely make any changes</a:t>
          </a:r>
          <a:endParaRPr lang="en-SG" sz="1400" kern="1200" dirty="0"/>
        </a:p>
      </dsp:txBody>
      <dsp:txXfrm>
        <a:off x="2978639" y="1126912"/>
        <a:ext cx="2323338" cy="116762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B104-16D9-4F05-A3F7-B0E27D6BB4CD}">
      <dsp:nvSpPr>
        <dsp:cNvPr id="0" name=""/>
        <dsp:cNvSpPr/>
      </dsp:nvSpPr>
      <dsp:spPr>
        <a:xfrm rot="5400000">
          <a:off x="296366" y="752880"/>
          <a:ext cx="709044" cy="8072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D70363-1046-4CD0-B152-4FEB7C2E6F6C}">
      <dsp:nvSpPr>
        <dsp:cNvPr id="0" name=""/>
        <dsp:cNvSpPr/>
      </dsp:nvSpPr>
      <dsp:spPr>
        <a:xfrm>
          <a:off x="108512" y="-33109"/>
          <a:ext cx="1193613" cy="835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Layer input X</a:t>
          </a:r>
          <a:endParaRPr lang="en-SG" sz="1500" kern="1200" dirty="0"/>
        </a:p>
      </dsp:txBody>
      <dsp:txXfrm>
        <a:off x="149305" y="7684"/>
        <a:ext cx="1112027" cy="753904"/>
      </dsp:txXfrm>
    </dsp:sp>
    <dsp:sp modelId="{BF768225-40E2-487A-91C0-C55D937CF320}">
      <dsp:nvSpPr>
        <dsp:cNvPr id="0" name=""/>
        <dsp:cNvSpPr/>
      </dsp:nvSpPr>
      <dsp:spPr>
        <a:xfrm>
          <a:off x="1302126" y="46573"/>
          <a:ext cx="868120" cy="675280"/>
        </a:xfrm>
        <a:prstGeom prst="rect">
          <a:avLst/>
        </a:prstGeom>
        <a:noFill/>
        <a:ln>
          <a:noFill/>
        </a:ln>
        <a:effectLst/>
      </dsp:spPr>
      <dsp:style>
        <a:lnRef idx="0">
          <a:scrgbClr r="0" g="0" b="0"/>
        </a:lnRef>
        <a:fillRef idx="0">
          <a:scrgbClr r="0" g="0" b="0"/>
        </a:fillRef>
        <a:effectRef idx="0">
          <a:scrgbClr r="0" g="0" b="0"/>
        </a:effectRef>
        <a:fontRef idx="minor"/>
      </dsp:style>
    </dsp:sp>
    <dsp:sp modelId="{BF06FAE7-9B30-4F18-8FF7-35025CE2BAE4}">
      <dsp:nvSpPr>
        <dsp:cNvPr id="0" name=""/>
        <dsp:cNvSpPr/>
      </dsp:nvSpPr>
      <dsp:spPr>
        <a:xfrm rot="5400000">
          <a:off x="1285999" y="1691411"/>
          <a:ext cx="709044" cy="8072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6203E5-1F45-47DB-9128-F473665E31BE}">
      <dsp:nvSpPr>
        <dsp:cNvPr id="0" name=""/>
        <dsp:cNvSpPr/>
      </dsp:nvSpPr>
      <dsp:spPr>
        <a:xfrm>
          <a:off x="1098145" y="905421"/>
          <a:ext cx="1193613" cy="835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Linear operation</a:t>
          </a:r>
          <a:br>
            <a:rPr lang="en-GB" sz="1500" kern="1200" dirty="0"/>
          </a:br>
          <a:r>
            <a:rPr lang="en-GB" sz="1500" kern="1200" dirty="0"/>
            <a:t>Z = WX+B</a:t>
          </a:r>
          <a:endParaRPr lang="en-SG" sz="1500" kern="1200" dirty="0"/>
        </a:p>
      </dsp:txBody>
      <dsp:txXfrm>
        <a:off x="1138938" y="946214"/>
        <a:ext cx="1112027" cy="753904"/>
      </dsp:txXfrm>
    </dsp:sp>
    <dsp:sp modelId="{BFBEC9EF-1FE7-4661-A49C-1CFC175DDB19}">
      <dsp:nvSpPr>
        <dsp:cNvPr id="0" name=""/>
        <dsp:cNvSpPr/>
      </dsp:nvSpPr>
      <dsp:spPr>
        <a:xfrm>
          <a:off x="2291758" y="985104"/>
          <a:ext cx="868120" cy="675280"/>
        </a:xfrm>
        <a:prstGeom prst="rect">
          <a:avLst/>
        </a:prstGeom>
        <a:noFill/>
        <a:ln>
          <a:noFill/>
        </a:ln>
        <a:effectLst/>
      </dsp:spPr>
      <dsp:style>
        <a:lnRef idx="0">
          <a:scrgbClr r="0" g="0" b="0"/>
        </a:lnRef>
        <a:fillRef idx="0">
          <a:scrgbClr r="0" g="0" b="0"/>
        </a:fillRef>
        <a:effectRef idx="0">
          <a:scrgbClr r="0" g="0" b="0"/>
        </a:effectRef>
        <a:fontRef idx="minor"/>
      </dsp:style>
    </dsp:sp>
    <dsp:sp modelId="{BA356CC6-F526-4BBA-B1CB-3BC07C9A715B}">
      <dsp:nvSpPr>
        <dsp:cNvPr id="0" name=""/>
        <dsp:cNvSpPr/>
      </dsp:nvSpPr>
      <dsp:spPr>
        <a:xfrm rot="5400000">
          <a:off x="2275631" y="2629943"/>
          <a:ext cx="709044" cy="8072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CCB3589-56F8-4AD5-A237-E7CCF7978EE9}">
      <dsp:nvSpPr>
        <dsp:cNvPr id="0" name=""/>
        <dsp:cNvSpPr/>
      </dsp:nvSpPr>
      <dsp:spPr>
        <a:xfrm>
          <a:off x="2087777" y="1843953"/>
          <a:ext cx="1193613" cy="835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Linear operation output Z</a:t>
          </a:r>
          <a:endParaRPr lang="en-SG" sz="1500" kern="1200" dirty="0"/>
        </a:p>
      </dsp:txBody>
      <dsp:txXfrm>
        <a:off x="2128570" y="1884746"/>
        <a:ext cx="1112027" cy="753904"/>
      </dsp:txXfrm>
    </dsp:sp>
    <dsp:sp modelId="{91818A41-B63D-43FD-AB9D-11428C69C166}">
      <dsp:nvSpPr>
        <dsp:cNvPr id="0" name=""/>
        <dsp:cNvSpPr/>
      </dsp:nvSpPr>
      <dsp:spPr>
        <a:xfrm>
          <a:off x="3281391" y="1923636"/>
          <a:ext cx="868120" cy="675280"/>
        </a:xfrm>
        <a:prstGeom prst="rect">
          <a:avLst/>
        </a:prstGeom>
        <a:noFill/>
        <a:ln>
          <a:noFill/>
        </a:ln>
        <a:effectLst/>
      </dsp:spPr>
      <dsp:style>
        <a:lnRef idx="0">
          <a:scrgbClr r="0" g="0" b="0"/>
        </a:lnRef>
        <a:fillRef idx="0">
          <a:scrgbClr r="0" g="0" b="0"/>
        </a:fillRef>
        <a:effectRef idx="0">
          <a:scrgbClr r="0" g="0" b="0"/>
        </a:effectRef>
        <a:fontRef idx="minor"/>
      </dsp:style>
    </dsp:sp>
    <dsp:sp modelId="{8590E9F6-F0D7-4C20-8498-4496B6604747}">
      <dsp:nvSpPr>
        <dsp:cNvPr id="0" name=""/>
        <dsp:cNvSpPr/>
      </dsp:nvSpPr>
      <dsp:spPr>
        <a:xfrm rot="5400000">
          <a:off x="3265263" y="3568475"/>
          <a:ext cx="709044" cy="807222"/>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090A00-10B8-4CCF-A196-51B278B0E6EB}">
      <dsp:nvSpPr>
        <dsp:cNvPr id="0" name=""/>
        <dsp:cNvSpPr/>
      </dsp:nvSpPr>
      <dsp:spPr>
        <a:xfrm>
          <a:off x="3077410" y="2782485"/>
          <a:ext cx="1193613" cy="835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Activation function</a:t>
          </a:r>
          <a:br>
            <a:rPr lang="en-GB" sz="1500" kern="1200" dirty="0"/>
          </a:br>
          <a:r>
            <a:rPr lang="en-GB" sz="1500" kern="1200" dirty="0"/>
            <a:t>A = s(Z)</a:t>
          </a:r>
          <a:endParaRPr lang="en-SG" sz="1500" kern="1200" dirty="0"/>
        </a:p>
      </dsp:txBody>
      <dsp:txXfrm>
        <a:off x="3118203" y="2823278"/>
        <a:ext cx="1112027" cy="753904"/>
      </dsp:txXfrm>
    </dsp:sp>
    <dsp:sp modelId="{F91AEF1A-A2CE-41F2-A794-C0158AEF08C8}">
      <dsp:nvSpPr>
        <dsp:cNvPr id="0" name=""/>
        <dsp:cNvSpPr/>
      </dsp:nvSpPr>
      <dsp:spPr>
        <a:xfrm>
          <a:off x="4271023" y="2862168"/>
          <a:ext cx="868120" cy="675280"/>
        </a:xfrm>
        <a:prstGeom prst="rect">
          <a:avLst/>
        </a:prstGeom>
        <a:noFill/>
        <a:ln>
          <a:noFill/>
        </a:ln>
        <a:effectLst/>
      </dsp:spPr>
      <dsp:style>
        <a:lnRef idx="0">
          <a:scrgbClr r="0" g="0" b="0"/>
        </a:lnRef>
        <a:fillRef idx="0">
          <a:scrgbClr r="0" g="0" b="0"/>
        </a:fillRef>
        <a:effectRef idx="0">
          <a:scrgbClr r="0" g="0" b="0"/>
        </a:effectRef>
        <a:fontRef idx="minor"/>
      </dsp:style>
    </dsp:sp>
    <dsp:sp modelId="{91AB5E9B-7125-464F-B4AF-9597C91602B5}">
      <dsp:nvSpPr>
        <dsp:cNvPr id="0" name=""/>
        <dsp:cNvSpPr/>
      </dsp:nvSpPr>
      <dsp:spPr>
        <a:xfrm>
          <a:off x="4067042" y="3721017"/>
          <a:ext cx="1193613" cy="83549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GB" sz="1500" kern="1200" dirty="0"/>
            <a:t>Layer output A</a:t>
          </a:r>
          <a:endParaRPr lang="en-SG" sz="1500" kern="1200" dirty="0"/>
        </a:p>
      </dsp:txBody>
      <dsp:txXfrm>
        <a:off x="4107835" y="3761810"/>
        <a:ext cx="1112027" cy="75390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10D16-2DCB-43FE-A77B-A431E5F90A80}">
      <dsp:nvSpPr>
        <dsp:cNvPr id="0" name=""/>
        <dsp:cNvSpPr/>
      </dsp:nvSpPr>
      <dsp:spPr>
        <a:xfrm>
          <a:off x="2413"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F880CA-F341-4DBA-BE5F-B0C7437FBF03}">
      <dsp:nvSpPr>
        <dsp:cNvPr id="0" name=""/>
        <dsp:cNvSpPr/>
      </dsp:nvSpPr>
      <dsp:spPr>
        <a:xfrm rot="17700000">
          <a:off x="608112"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Inputs </a:t>
          </a:r>
          <a14:m xmlns:a14="http://schemas.microsoft.com/office/drawing/2010/main">
            <m:oMath xmlns:m="http://schemas.openxmlformats.org/officeDocument/2006/math">
              <m:r>
                <a:rPr lang="en-GB" sz="2000" i="1" kern="1200" dirty="0" smtClean="0">
                  <a:latin typeface="Cambria Math" panose="02040503050406030204" pitchFamily="18" charset="0"/>
                </a:rPr>
                <m:t>𝑋</m:t>
              </m:r>
            </m:oMath>
          </a14:m>
          <a:endParaRPr lang="en-SG" sz="2000" kern="1200" dirty="0"/>
        </a:p>
      </dsp:txBody>
      <dsp:txXfrm>
        <a:off x="608112" y="804500"/>
        <a:ext cx="2136911" cy="1029826"/>
      </dsp:txXfrm>
    </dsp:sp>
    <dsp:sp modelId="{2AEA0B48-DACD-47B7-9427-0FA60087FB8B}">
      <dsp:nvSpPr>
        <dsp:cNvPr id="0" name=""/>
        <dsp:cNvSpPr/>
      </dsp:nvSpPr>
      <dsp:spPr>
        <a:xfrm>
          <a:off x="1851034"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3221BE-8397-4D96-81A9-40FEEBB1733E}">
      <dsp:nvSpPr>
        <dsp:cNvPr id="0" name=""/>
        <dsp:cNvSpPr/>
      </dsp:nvSpPr>
      <dsp:spPr>
        <a:xfrm rot="17700000">
          <a:off x="2456733"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Linear #1</a:t>
          </a:r>
          <a:br>
            <a:rPr lang="en-GB" sz="2000" kern="1200" dirty="0"/>
          </a:b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m:rPr>
                        <m:sty m:val="p"/>
                      </m:rPr>
                      <a:rPr lang="en-GB" sz="2000" b="0" i="0" kern="1200" dirty="0" smtClean="0">
                        <a:latin typeface="Cambria Math" panose="02040503050406030204" pitchFamily="18" charset="0"/>
                      </a:rPr>
                      <m:t>Z</m:t>
                    </m:r>
                  </m:e>
                  <m:sub>
                    <m:r>
                      <a:rPr lang="en-GB" sz="2000" b="0" i="0" kern="1200" dirty="0" smtClean="0">
                        <a:latin typeface="Cambria Math" panose="02040503050406030204" pitchFamily="18" charset="0"/>
                      </a:rPr>
                      <m:t>1</m:t>
                    </m:r>
                  </m:sub>
                </m:sSub>
                <m:r>
                  <a:rPr lang="en-GB" sz="2000" b="0" i="0"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𝑊</m:t>
                    </m:r>
                  </m:e>
                  <m:sub>
                    <m:r>
                      <a:rPr lang="en-GB" sz="2000" i="1" kern="1200" dirty="0" smtClean="0">
                        <a:latin typeface="Cambria Math" panose="02040503050406030204" pitchFamily="18" charset="0"/>
                      </a:rPr>
                      <m:t>1</m:t>
                    </m:r>
                  </m:sub>
                </m:sSub>
                <m:r>
                  <a:rPr lang="en-GB" sz="2000" i="1" kern="1200" dirty="0" smtClean="0">
                    <a:latin typeface="Cambria Math" panose="02040503050406030204" pitchFamily="18" charset="0"/>
                  </a:rPr>
                  <m:t>𝑋</m:t>
                </m:r>
                <m:r>
                  <a:rPr lang="en-GB" sz="2000" i="1" kern="1200" dirty="0" smtClean="0">
                    <a:latin typeface="Cambria Math" panose="02040503050406030204" pitchFamily="18" charset="0"/>
                  </a:rPr>
                  <m:t> +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𝑏</m:t>
                    </m:r>
                  </m:e>
                  <m:sub>
                    <m:r>
                      <a:rPr lang="en-GB" sz="2000" i="1" kern="1200" dirty="0" smtClean="0">
                        <a:latin typeface="Cambria Math" panose="02040503050406030204" pitchFamily="18" charset="0"/>
                      </a:rPr>
                      <m:t>1</m:t>
                    </m:r>
                  </m:sub>
                </m:sSub>
              </m:oMath>
            </m:oMathPara>
          </a14:m>
          <a:endParaRPr lang="en-SG" sz="2000" kern="1200" dirty="0"/>
        </a:p>
      </dsp:txBody>
      <dsp:txXfrm>
        <a:off x="2456733" y="804500"/>
        <a:ext cx="2136911" cy="1029826"/>
      </dsp:txXfrm>
    </dsp:sp>
    <dsp:sp modelId="{06B2D0C8-FFD7-40DC-B101-C7309CFFC28D}">
      <dsp:nvSpPr>
        <dsp:cNvPr id="0" name=""/>
        <dsp:cNvSpPr/>
      </dsp:nvSpPr>
      <dsp:spPr>
        <a:xfrm>
          <a:off x="3699656"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083829-FBC7-429D-A979-048F0965FBF1}">
      <dsp:nvSpPr>
        <dsp:cNvPr id="0" name=""/>
        <dsp:cNvSpPr/>
      </dsp:nvSpPr>
      <dsp:spPr>
        <a:xfrm rot="17700000">
          <a:off x="4305355"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Sigmoid</a:t>
          </a:r>
        </a:p>
        <a:p>
          <a:pPr marL="0" lvl="0" indent="0" algn="l"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𝐴</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 = </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𝑍</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m:t>
                </m:r>
              </m:oMath>
            </m:oMathPara>
          </a14:m>
          <a:endParaRPr lang="en-SG" sz="2000" kern="1200" dirty="0"/>
        </a:p>
      </dsp:txBody>
      <dsp:txXfrm>
        <a:off x="4305355" y="804500"/>
        <a:ext cx="2136911" cy="1029826"/>
      </dsp:txXfrm>
    </dsp:sp>
    <dsp:sp modelId="{216A436E-49A1-4C09-8DEB-1C1E331A6914}">
      <dsp:nvSpPr>
        <dsp:cNvPr id="0" name=""/>
        <dsp:cNvSpPr/>
      </dsp:nvSpPr>
      <dsp:spPr>
        <a:xfrm>
          <a:off x="5548278"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BBEC68-D503-458B-B95C-88408BCF0965}">
      <dsp:nvSpPr>
        <dsp:cNvPr id="0" name=""/>
        <dsp:cNvSpPr/>
      </dsp:nvSpPr>
      <dsp:spPr>
        <a:xfrm rot="17700000">
          <a:off x="6153977"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Linear #2</a:t>
          </a:r>
          <a:br>
            <a:rPr lang="en-GB" sz="2000" kern="1200" dirty="0"/>
          </a:b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m:rPr>
                        <m:sty m:val="p"/>
                      </m:rPr>
                      <a:rPr lang="en-GB" sz="2000" b="0" i="0" kern="1200" dirty="0" smtClean="0">
                        <a:latin typeface="Cambria Math" panose="02040503050406030204" pitchFamily="18" charset="0"/>
                      </a:rPr>
                      <m:t>Z</m:t>
                    </m:r>
                  </m:e>
                  <m:sub>
                    <m:r>
                      <a:rPr lang="en-GB" sz="2000" b="0" i="1" kern="1200" dirty="0" smtClean="0">
                        <a:latin typeface="Cambria Math" panose="02040503050406030204" pitchFamily="18" charset="0"/>
                      </a:rPr>
                      <m:t>2</m:t>
                    </m:r>
                  </m:sub>
                </m:sSub>
                <m:r>
                  <a:rPr lang="en-GB" sz="2000" b="0" i="0"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𝑊</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𝑋</m:t>
                </m:r>
                <m:r>
                  <a:rPr lang="en-GB" sz="2000" i="1" kern="1200" dirty="0" smtClean="0">
                    <a:latin typeface="Cambria Math" panose="02040503050406030204" pitchFamily="18" charset="0"/>
                  </a:rPr>
                  <m:t> +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𝑏</m:t>
                    </m:r>
                  </m:e>
                  <m:sub>
                    <m:r>
                      <a:rPr lang="en-GB" sz="2000" b="0" i="1" kern="1200" dirty="0" smtClean="0">
                        <a:latin typeface="Cambria Math" panose="02040503050406030204" pitchFamily="18" charset="0"/>
                      </a:rPr>
                      <m:t>2</m:t>
                    </m:r>
                  </m:sub>
                </m:sSub>
              </m:oMath>
            </m:oMathPara>
          </a14:m>
          <a:endParaRPr lang="en-SG" sz="2000" kern="1200" dirty="0"/>
        </a:p>
      </dsp:txBody>
      <dsp:txXfrm>
        <a:off x="6153977" y="804500"/>
        <a:ext cx="2136911" cy="1029826"/>
      </dsp:txXfrm>
    </dsp:sp>
    <dsp:sp modelId="{142DFF51-1D2B-4BBE-A577-B1BA494C63C2}">
      <dsp:nvSpPr>
        <dsp:cNvPr id="0" name=""/>
        <dsp:cNvSpPr/>
      </dsp:nvSpPr>
      <dsp:spPr>
        <a:xfrm>
          <a:off x="7396899"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94AF1-74BB-4A44-A47E-263399A8873B}">
      <dsp:nvSpPr>
        <dsp:cNvPr id="0" name=""/>
        <dsp:cNvSpPr/>
      </dsp:nvSpPr>
      <dsp:spPr>
        <a:xfrm rot="17700000">
          <a:off x="8002598"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Sigmoid</a:t>
          </a:r>
        </a:p>
        <a:p>
          <a:pPr marL="0" lvl="0" indent="0" algn="l"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 = </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𝑍</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m:t>
                </m:r>
              </m:oMath>
            </m:oMathPara>
          </a14:m>
          <a:endParaRPr lang="en-SG" sz="2000" kern="1200" dirty="0"/>
        </a:p>
      </dsp:txBody>
      <dsp:txXfrm>
        <a:off x="8002598" y="804500"/>
        <a:ext cx="2136911" cy="1029826"/>
      </dsp:txXfrm>
    </dsp:sp>
    <dsp:sp modelId="{5A717A7F-1664-4057-A831-B2913F03F0DF}">
      <dsp:nvSpPr>
        <dsp:cNvPr id="0" name=""/>
        <dsp:cNvSpPr/>
      </dsp:nvSpPr>
      <dsp:spPr>
        <a:xfrm>
          <a:off x="9245521"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F2CD89-0849-4680-95DE-07BE0B6FC228}">
      <dsp:nvSpPr>
        <dsp:cNvPr id="0" name=""/>
        <dsp:cNvSpPr/>
      </dsp:nvSpPr>
      <dsp:spPr>
        <a:xfrm rot="17700000">
          <a:off x="9851220"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Cross Entropy Loss </a:t>
          </a:r>
          <a14:m xmlns:a14="http://schemas.microsoft.com/office/drawing/2010/main">
            <m:oMath xmlns:m="http://schemas.openxmlformats.org/officeDocument/2006/math">
              <m:r>
                <a:rPr lang="en-GB" sz="2000" i="1" kern="1200" dirty="0" smtClean="0">
                  <a:latin typeface="Cambria Math" panose="02040503050406030204" pitchFamily="18" charset="0"/>
                </a:rPr>
                <m:t>𝐿</m:t>
              </m:r>
              <m:r>
                <a:rPr lang="en-GB" sz="2000" i="1" kern="1200" dirty="0" smtClean="0">
                  <a:latin typeface="Cambria Math" panose="02040503050406030204" pitchFamily="18" charset="0"/>
                </a:rPr>
                <m:t>(</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 </m:t>
              </m:r>
              <m:r>
                <a:rPr lang="en-GB" sz="2000" i="1" kern="1200" dirty="0" smtClean="0">
                  <a:latin typeface="Cambria Math" panose="02040503050406030204" pitchFamily="18" charset="0"/>
                </a:rPr>
                <m:t>𝑌</m:t>
              </m:r>
              <m:r>
                <a:rPr lang="en-GB" sz="2000" i="1" kern="1200" dirty="0" smtClean="0">
                  <a:latin typeface="Cambria Math" panose="02040503050406030204" pitchFamily="18" charset="0"/>
                </a:rPr>
                <m:t>)</m:t>
              </m:r>
            </m:oMath>
          </a14:m>
          <a:endParaRPr lang="en-SG" sz="2000" kern="1200" dirty="0"/>
        </a:p>
      </dsp:txBody>
      <dsp:txXfrm>
        <a:off x="9851220" y="804500"/>
        <a:ext cx="2136911" cy="1029826"/>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40.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30/01/2023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30/01/2023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30/01/2023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30/01/2023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30/01/2023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30/01/2023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30/01/2023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30/01/2023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30/01/2023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30/01/2023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30/01/2023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30/01/2023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30/01/2023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pytorch.org/docs/stable/optim.html#torch.optim.Optimizer" TargetMode="Externa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hyperlink" Target="https://scholar.google.com/citations?user=WLN3QrAAAAAJ&amp;hl=fr" TargetMode="External"/><Relationship Id="rId2" Type="http://schemas.openxmlformats.org/officeDocument/2006/relationships/hyperlink" Target="http://yann.lecun.com/" TargetMode="External"/><Relationship Id="rId1" Type="http://schemas.openxmlformats.org/officeDocument/2006/relationships/slideLayout" Target="../slideLayouts/slideLayout2.xml"/><Relationship Id="rId5" Type="http://schemas.openxmlformats.org/officeDocument/2006/relationships/hyperlink" Target="https://scholar.google.com/citations?user=kukA0LcAAAAJ&amp;hl=fr" TargetMode="External"/><Relationship Id="rId4" Type="http://schemas.openxmlformats.org/officeDocument/2006/relationships/hyperlink" Target="https://yoshuabengio.org/" TargetMode="External"/></Relationships>
</file>

<file path=ppt/slides/_rels/slide141.xml.rels><?xml version="1.0" encoding="UTF-8" standalone="yes"?>
<Relationships xmlns="http://schemas.openxmlformats.org/package/2006/relationships"><Relationship Id="rId3" Type="http://schemas.openxmlformats.org/officeDocument/2006/relationships/hyperlink" Target="https://scholar.google.com/citations?user=DhtAFkwAAAAJ&amp;hl=en" TargetMode="External"/><Relationship Id="rId2" Type="http://schemas.openxmlformats.org/officeDocument/2006/relationships/hyperlink" Target="https://scholar.google.com/citations?user=_WnkXlkAAAAJ&amp;hl=fr" TargetMode="External"/><Relationship Id="rId1" Type="http://schemas.openxmlformats.org/officeDocument/2006/relationships/slideLayout" Target="../slideLayouts/slideLayout2.xml"/><Relationship Id="rId5" Type="http://schemas.openxmlformats.org/officeDocument/2006/relationships/hyperlink" Target="https://twitter.com/MetaAI?ref_src=twsrc%5Egoogle%7Ctwcamp%5Eserp%7Ctwgr%5Eauthor" TargetMode="External"/><Relationship Id="rId4" Type="http://schemas.openxmlformats.org/officeDocument/2006/relationships/hyperlink" Target="https://ai.facebook.com/" TargetMode="External"/></Relationships>
</file>

<file path=ppt/slides/_rels/slide142.xml.rels><?xml version="1.0" encoding="UTF-8" standalone="yes"?>
<Relationships xmlns="http://schemas.openxmlformats.org/package/2006/relationships"><Relationship Id="rId3" Type="http://schemas.openxmlformats.org/officeDocument/2006/relationships/hyperlink" Target="https://scholar.google.fr/citations?user=kbN88gsAAAAJ&amp;hl=fr" TargetMode="External"/><Relationship Id="rId2" Type="http://schemas.openxmlformats.org/officeDocument/2006/relationships/hyperlink" Target="https://leon.bottou.org/" TargetMode="External"/><Relationship Id="rId1" Type="http://schemas.openxmlformats.org/officeDocument/2006/relationships/slideLayout" Target="../slideLayouts/slideLayout2.xml"/><Relationship Id="rId4" Type="http://schemas.openxmlformats.org/officeDocument/2006/relationships/hyperlink" Target="https://scholar.google.com/citations?user=Wck7gd0AAAAJ&amp;hl=en"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pytorch.org/docs/stable/nn.init.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hyperlink" Target="https://en.wikipedia.org/wiki/No_free_lunch_theorem" TargetMode="Externa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8" Type="http://schemas.openxmlformats.org/officeDocument/2006/relationships/diagramLayout" Target="../diagrams/layout40.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diagramColors" Target="../diagrams/colors40.xml"/><Relationship Id="rId4" Type="http://schemas.openxmlformats.org/officeDocument/2006/relationships/diagramQuickStyle" Target="../diagrams/quickStyle4.xml"/><Relationship Id="rId9" Type="http://schemas.openxmlformats.org/officeDocument/2006/relationships/diagramQuickStyle" Target="../diagrams/quickStyle40.xml"/></Relationships>
</file>

<file path=ppt/slides/_rels/slide65.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W2-S1 Neural Networks, Initializers, Optimizers and other Good Practices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4"/>
                <a:ext cx="4486031" cy="5032375"/>
              </a:xfrm>
            </p:spPr>
            <p:txBody>
              <a:bodyPr>
                <a:normAutofit/>
              </a:bodyPr>
              <a:lstStyle/>
              <a:p>
                <a:pPr marL="0" indent="0">
                  <a:buNone/>
                </a:pPr>
                <a:r>
                  <a:rPr lang="en-GB" dirty="0"/>
                  <a:t>Update rules for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b="0" i="1" dirty="0" smtClean="0">
                            <a:latin typeface="Cambria Math" panose="02040503050406030204" pitchFamily="18" charset="0"/>
                          </a:rPr>
                          <m:t>1</m:t>
                        </m:r>
                      </m:sub>
                    </m:sSub>
                    <m:r>
                      <a:rPr lang="en-GB" i="1" dirty="0" smtClean="0">
                        <a:latin typeface="Cambria Math" panose="02040503050406030204" pitchFamily="18" charset="0"/>
                      </a:rPr>
                      <m:t> </m:t>
                    </m:r>
                  </m:oMath>
                </a14:m>
                <a:r>
                  <a:rPr lang="en-GB" dirty="0"/>
                  <a:t>and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b="0" i="1" dirty="0" smtClean="0">
                            <a:latin typeface="Cambria Math" panose="02040503050406030204" pitchFamily="18" charset="0"/>
                          </a:rPr>
                          <m:t>1</m:t>
                        </m:r>
                      </m:sub>
                    </m:sSub>
                  </m:oMath>
                </a14:m>
                <a:endParaRPr lang="en-GB" dirty="0"/>
              </a:p>
              <a:p>
                <a:pPr marL="0" indent="0">
                  <a:buNone/>
                </a:pPr>
                <a:r>
                  <a:rPr lang="en-GB" dirty="0"/>
                  <a:t>(Obtained after using chain rule to compute derivatives </a:t>
                </a:r>
                <a:r>
                  <a:rPr lang="en-GB" dirty="0" err="1"/>
                  <a:t>wrt</a:t>
                </a:r>
                <a:r>
                  <a:rPr lang="en-GB" dirty="0"/>
                  <a:t>. parameters for loss)</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i="1" dirty="0">
                          <a:latin typeface="Cambria Math" panose="02040503050406030204" pitchFamily="18" charset="0"/>
                        </a:rPr>
                        <m:t>𝑋</m:t>
                      </m:r>
                    </m:oMath>
                    <m:oMath xmlns:m="http://schemas.openxmlformats.org/officeDocument/2006/math">
                      <m:r>
                        <a:rPr lang="en-GB" i="1">
                          <a:latin typeface="Cambria Math" panose="02040503050406030204" pitchFamily="18" charset="0"/>
                        </a:rPr>
                        <m:t> </m:t>
                      </m:r>
                    </m:oMath>
                  </m:oMathPara>
                </a14:m>
                <a:endParaRPr lang="en-GB" i="1"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oMath>
                  </m:oMathPara>
                </a14:m>
                <a:endParaRPr lang="en-GB" i="1"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4"/>
                <a:ext cx="4486031" cy="5032375"/>
              </a:xfrm>
              <a:blipFill>
                <a:blip r:embed="rId2"/>
                <a:stretch>
                  <a:fillRect l="-2857" t="-1937"/>
                </a:stretch>
              </a:blipFill>
            </p:spPr>
            <p:txBody>
              <a:bodyPr/>
              <a:lstStyle/>
              <a:p>
                <a:r>
                  <a:rPr lang="en-SG">
                    <a:noFill/>
                  </a:rPr>
                  <a:t> </a:t>
                </a:r>
              </a:p>
            </p:txBody>
          </p:sp>
        </mc:Fallback>
      </mc:AlternateContent>
      <p:pic>
        <p:nvPicPr>
          <p:cNvPr id="2" name="Picture 1">
            <a:extLst>
              <a:ext uri="{FF2B5EF4-FFF2-40B4-BE49-F238E27FC236}">
                <a16:creationId xmlns:a16="http://schemas.microsoft.com/office/drawing/2014/main" id="{EA09EC47-53EC-0757-D626-25F76A435626}"/>
              </a:ext>
            </a:extLst>
          </p:cNvPr>
          <p:cNvPicPr>
            <a:picLocks noChangeAspect="1"/>
          </p:cNvPicPr>
          <p:nvPr/>
        </p:nvPicPr>
        <p:blipFill rotWithShape="1">
          <a:blip r:embed="rId3"/>
          <a:srcRect l="18053"/>
          <a:stretch/>
        </p:blipFill>
        <p:spPr>
          <a:xfrm>
            <a:off x="5322276" y="1867831"/>
            <a:ext cx="6869723" cy="3829584"/>
          </a:xfrm>
          <a:prstGeom prst="rect">
            <a:avLst/>
          </a:prstGeom>
        </p:spPr>
      </p:pic>
      <p:sp>
        <p:nvSpPr>
          <p:cNvPr id="10" name="Rectangle 9">
            <a:extLst>
              <a:ext uri="{FF2B5EF4-FFF2-40B4-BE49-F238E27FC236}">
                <a16:creationId xmlns:a16="http://schemas.microsoft.com/office/drawing/2014/main" id="{535837A7-8A74-9598-E7D0-79106D91B0AE}"/>
              </a:ext>
            </a:extLst>
          </p:cNvPr>
          <p:cNvSpPr/>
          <p:nvPr/>
        </p:nvSpPr>
        <p:spPr>
          <a:xfrm>
            <a:off x="5251938" y="2602524"/>
            <a:ext cx="6510216" cy="8264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AC23481-5FCE-ADF6-1072-441B81A61296}"/>
              </a:ext>
            </a:extLst>
          </p:cNvPr>
          <p:cNvSpPr/>
          <p:nvPr/>
        </p:nvSpPr>
        <p:spPr>
          <a:xfrm>
            <a:off x="5251938" y="3540369"/>
            <a:ext cx="6510216" cy="129735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455761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Comparing both momentum GD</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sz="half" idx="1"/>
          </p:nvPr>
        </p:nvSpPr>
        <p:spPr/>
        <p:txBody>
          <a:bodyPr>
            <a:normAutofit/>
          </a:bodyPr>
          <a:lstStyle/>
          <a:p>
            <a:pPr marL="0" indent="0">
              <a:buNone/>
            </a:pPr>
            <a:r>
              <a:rPr lang="en-GB" b="1" dirty="0"/>
              <a:t>Gradient Descent with Added </a:t>
            </a:r>
            <a:r>
              <a:rPr lang="en-GB" b="1" dirty="0">
                <a:solidFill>
                  <a:srgbClr val="00B050"/>
                </a:solidFill>
              </a:rPr>
              <a:t>Momentum</a:t>
            </a:r>
            <a:endParaRPr lang="en-GB" dirty="0"/>
          </a:p>
        </p:txBody>
      </p:sp>
      <p:sp>
        <p:nvSpPr>
          <p:cNvPr id="3" name="Content Placeholder 2">
            <a:extLst>
              <a:ext uri="{FF2B5EF4-FFF2-40B4-BE49-F238E27FC236}">
                <a16:creationId xmlns:a16="http://schemas.microsoft.com/office/drawing/2014/main" id="{268290D6-2E70-151B-3D14-A8F9B50EA323}"/>
              </a:ext>
            </a:extLst>
          </p:cNvPr>
          <p:cNvSpPr>
            <a:spLocks noGrp="1"/>
          </p:cNvSpPr>
          <p:nvPr>
            <p:ph sz="half" idx="2"/>
          </p:nvPr>
        </p:nvSpPr>
        <p:spPr/>
        <p:txBody>
          <a:bodyPr/>
          <a:lstStyle/>
          <a:p>
            <a:pPr marL="0" indent="0">
              <a:buNone/>
            </a:pPr>
            <a:r>
              <a:rPr lang="en-GB" b="1" dirty="0">
                <a:solidFill>
                  <a:srgbClr val="00B050"/>
                </a:solidFill>
              </a:rPr>
              <a:t>Nesterov</a:t>
            </a:r>
            <a:r>
              <a:rPr lang="en-GB" b="1" dirty="0"/>
              <a:t> accelerated gradient descent (NAG)</a:t>
            </a:r>
            <a:endParaRPr lang="en-SG" dirty="0"/>
          </a:p>
        </p:txBody>
      </p:sp>
      <p:pic>
        <p:nvPicPr>
          <p:cNvPr id="6" name="Picture 5">
            <a:extLst>
              <a:ext uri="{FF2B5EF4-FFF2-40B4-BE49-F238E27FC236}">
                <a16:creationId xmlns:a16="http://schemas.microsoft.com/office/drawing/2014/main" id="{00DF8BBC-A4AA-8DBA-285B-06D0760BF486}"/>
              </a:ext>
            </a:extLst>
          </p:cNvPr>
          <p:cNvPicPr>
            <a:picLocks noChangeAspect="1"/>
          </p:cNvPicPr>
          <p:nvPr/>
        </p:nvPicPr>
        <p:blipFill>
          <a:blip r:embed="rId2"/>
          <a:stretch>
            <a:fillRect/>
          </a:stretch>
        </p:blipFill>
        <p:spPr>
          <a:xfrm>
            <a:off x="151000" y="2763627"/>
            <a:ext cx="5868800" cy="4033751"/>
          </a:xfrm>
          <a:prstGeom prst="rect">
            <a:avLst/>
          </a:prstGeom>
        </p:spPr>
      </p:pic>
      <p:pic>
        <p:nvPicPr>
          <p:cNvPr id="8" name="Picture 7">
            <a:extLst>
              <a:ext uri="{FF2B5EF4-FFF2-40B4-BE49-F238E27FC236}">
                <a16:creationId xmlns:a16="http://schemas.microsoft.com/office/drawing/2014/main" id="{9F14A4DA-618B-AFA0-DE72-7C46235E94AD}"/>
              </a:ext>
            </a:extLst>
          </p:cNvPr>
          <p:cNvPicPr>
            <a:picLocks noChangeAspect="1"/>
          </p:cNvPicPr>
          <p:nvPr/>
        </p:nvPicPr>
        <p:blipFill>
          <a:blip r:embed="rId3"/>
          <a:stretch>
            <a:fillRect/>
          </a:stretch>
        </p:blipFill>
        <p:spPr>
          <a:xfrm>
            <a:off x="6276237" y="2783340"/>
            <a:ext cx="5776160" cy="4014037"/>
          </a:xfrm>
          <a:prstGeom prst="rect">
            <a:avLst/>
          </a:prstGeom>
        </p:spPr>
      </p:pic>
    </p:spTree>
    <p:extLst>
      <p:ext uri="{BB962C8B-B14F-4D97-AF65-F5344CB8AC3E}">
        <p14:creationId xmlns:p14="http://schemas.microsoft.com/office/powerpoint/2010/main" val="18201927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a:xfrm>
                <a:off x="838200" y="1825624"/>
                <a:ext cx="10515600" cy="5032375"/>
              </a:xfrm>
            </p:spPr>
            <p:txBody>
              <a:bodyPr>
                <a:normAutofit fontScale="92500"/>
              </a:bodyPr>
              <a:lstStyle/>
              <a:p>
                <a:pPr marL="0" indent="0">
                  <a:buNone/>
                </a:pPr>
                <a:r>
                  <a:rPr lang="en-GB" b="1" dirty="0"/>
                  <a:t>Definition (</a:t>
                </a:r>
                <a:r>
                  <a:rPr lang="en-GB" b="1" dirty="0">
                    <a:solidFill>
                      <a:srgbClr val="00B050"/>
                    </a:solidFill>
                  </a:rPr>
                  <a:t>learning</a:t>
                </a:r>
                <a:r>
                  <a:rPr lang="en-GB" b="1" dirty="0"/>
                  <a:t> </a:t>
                </a:r>
                <a:r>
                  <a:rPr lang="en-GB" b="1" dirty="0">
                    <a:solidFill>
                      <a:srgbClr val="00B050"/>
                    </a:solidFill>
                  </a:rPr>
                  <a:t>rate</a:t>
                </a:r>
                <a:r>
                  <a:rPr lang="en-GB" b="1" dirty="0"/>
                  <a:t> </a:t>
                </a:r>
                <a:r>
                  <a:rPr lang="en-GB" b="1" dirty="0">
                    <a:solidFill>
                      <a:srgbClr val="00B050"/>
                    </a:solidFill>
                  </a:rPr>
                  <a:t>decay</a:t>
                </a:r>
                <a:r>
                  <a:rPr lang="en-GB" b="1" dirty="0"/>
                  <a:t>):</a:t>
                </a:r>
              </a:p>
              <a:p>
                <a:pPr marL="0" indent="0">
                  <a:buNone/>
                </a:pPr>
                <a:r>
                  <a:rPr lang="en-GB" b="1" dirty="0">
                    <a:solidFill>
                      <a:srgbClr val="00B050"/>
                    </a:solidFill>
                  </a:rPr>
                  <a:t>Learning rate decay </a:t>
                </a:r>
                <a:r>
                  <a:rPr lang="en-GB" dirty="0"/>
                  <a:t>is a technique used to </a:t>
                </a:r>
                <a:r>
                  <a:rPr lang="en-GB" b="1" dirty="0"/>
                  <a:t>gradually</a:t>
                </a:r>
                <a:r>
                  <a:rPr lang="en-GB" dirty="0"/>
                  <a:t> </a:t>
                </a:r>
                <a:r>
                  <a:rPr lang="en-GB" b="1" dirty="0"/>
                  <a:t>reduce</a:t>
                </a:r>
                <a:r>
                  <a:rPr lang="en-GB" dirty="0"/>
                  <a:t> </a:t>
                </a:r>
                <a:r>
                  <a:rPr lang="en-GB" b="1" dirty="0"/>
                  <a:t>the</a:t>
                </a:r>
                <a:r>
                  <a:rPr lang="en-GB" dirty="0"/>
                  <a:t> </a:t>
                </a:r>
                <a:r>
                  <a:rPr lang="en-GB" b="1" dirty="0"/>
                  <a:t>learning</a:t>
                </a:r>
                <a:r>
                  <a:rPr lang="en-GB" dirty="0"/>
                  <a:t> </a:t>
                </a:r>
                <a:r>
                  <a:rPr lang="en-GB" b="1" dirty="0"/>
                  <a:t>rate</a:t>
                </a:r>
                <a:r>
                  <a:rPr lang="en-GB" dirty="0"/>
                  <a:t> of gradient descent over iterations.</a:t>
                </a:r>
              </a:p>
              <a:p>
                <a:pPr marL="0" indent="0">
                  <a:buNone/>
                </a:pPr>
                <a:r>
                  <a:rPr lang="en-GB" dirty="0"/>
                  <a:t>The idea is to </a:t>
                </a:r>
                <a:r>
                  <a:rPr lang="en-GB" b="1" dirty="0"/>
                  <a:t>start with a relatively high learning rate, which can help the model to converge quickly in the early stages of training</a:t>
                </a:r>
                <a:r>
                  <a:rPr lang="en-GB" dirty="0"/>
                  <a:t>, and then </a:t>
                </a:r>
                <a:r>
                  <a:rPr lang="en-GB" b="1" dirty="0"/>
                  <a:t>gradually</a:t>
                </a:r>
                <a:r>
                  <a:rPr lang="en-GB" dirty="0"/>
                  <a:t> </a:t>
                </a:r>
                <a:r>
                  <a:rPr lang="en-GB" b="1" dirty="0"/>
                  <a:t>reduce</a:t>
                </a:r>
                <a:r>
                  <a:rPr lang="en-GB" dirty="0"/>
                  <a:t> </a:t>
                </a:r>
                <a:r>
                  <a:rPr lang="en-GB" b="1" dirty="0"/>
                  <a:t>the</a:t>
                </a:r>
                <a:r>
                  <a:rPr lang="en-GB" dirty="0"/>
                  <a:t> </a:t>
                </a:r>
                <a:r>
                  <a:rPr lang="en-GB" b="1" dirty="0"/>
                  <a:t>learning</a:t>
                </a:r>
                <a:r>
                  <a:rPr lang="en-GB" dirty="0"/>
                  <a:t> </a:t>
                </a:r>
                <a:r>
                  <a:rPr lang="en-GB" b="1" dirty="0"/>
                  <a:t>rate</a:t>
                </a:r>
                <a:r>
                  <a:rPr lang="en-GB" dirty="0"/>
                  <a:t> </a:t>
                </a:r>
                <a:r>
                  <a:rPr lang="en-GB" b="1" dirty="0"/>
                  <a:t>as</a:t>
                </a:r>
                <a:r>
                  <a:rPr lang="en-GB" dirty="0"/>
                  <a:t> </a:t>
                </a:r>
                <a:r>
                  <a:rPr lang="en-GB" b="1" dirty="0"/>
                  <a:t>training</a:t>
                </a:r>
                <a:r>
                  <a:rPr lang="en-GB" dirty="0"/>
                  <a:t> </a:t>
                </a:r>
                <a:r>
                  <a:rPr lang="en-GB" b="1" dirty="0"/>
                  <a:t>progresses</a:t>
                </a:r>
                <a:r>
                  <a:rPr lang="en-GB" dirty="0"/>
                  <a:t>.</a:t>
                </a:r>
              </a:p>
              <a:p>
                <a:pPr marL="0" indent="0">
                  <a:buNone/>
                </a:pPr>
                <a:r>
                  <a:rPr lang="en-GB" dirty="0"/>
                  <a:t>This can help the model to continue learning and improving even as it gets closer to a good solution, and can also help to prevent overfitting by preventing the model from making overly large updates to its parameters.</a:t>
                </a:r>
              </a:p>
              <a:p>
                <a:pPr marL="0" indent="0">
                  <a:buNone/>
                </a:pPr>
                <a:r>
                  <a:rPr lang="en-GB" dirty="0"/>
                  <a:t>There are </a:t>
                </a:r>
                <a:r>
                  <a:rPr lang="en-GB" b="1" dirty="0"/>
                  <a:t>several ways to implement learning rate decay</a:t>
                </a:r>
                <a:r>
                  <a:rPr lang="en-GB" dirty="0"/>
                  <a:t>, for instance by reducing the learning rate by a fixed amount at regular intervals, updating the learning rate as </a:t>
                </a:r>
                <a14:m>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0.99</m:t>
                    </m:r>
                    <m:r>
                      <a:rPr lang="en-GB" i="1" dirty="0" smtClean="0">
                        <a:latin typeface="Cambria Math" panose="02040503050406030204" pitchFamily="18" charset="0"/>
                      </a:rPr>
                      <m:t>𝛼</m:t>
                    </m:r>
                  </m:oMath>
                </a14:m>
                <a:r>
                  <a:rPr lang="en-SG" dirty="0"/>
                  <a:t>, every </a:t>
                </a:r>
                <a14:m>
                  <m:oMath xmlns:m="http://schemas.openxmlformats.org/officeDocument/2006/math">
                    <m:r>
                      <a:rPr lang="en-GB" b="0" i="1" dirty="0" smtClean="0">
                        <a:latin typeface="Cambria Math" panose="02040503050406030204" pitchFamily="18" charset="0"/>
                      </a:rPr>
                      <m:t>𝑁</m:t>
                    </m:r>
                  </m:oMath>
                </a14:m>
                <a:r>
                  <a:rPr lang="en-SG" dirty="0"/>
                  <a:t> iterations.</a:t>
                </a:r>
              </a:p>
            </p:txBody>
          </p:sp>
        </mc:Choice>
        <mc:Fallback xmlns="">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816" b="-121"/>
                </a:stretch>
              </a:blipFill>
            </p:spPr>
            <p:txBody>
              <a:bodyPr/>
              <a:lstStyle/>
              <a:p>
                <a:r>
                  <a:rPr lang="en-SG">
                    <a:noFill/>
                  </a:rPr>
                  <a:t> </a:t>
                </a:r>
              </a:p>
            </p:txBody>
          </p:sp>
        </mc:Fallback>
      </mc:AlternateContent>
    </p:spTree>
    <p:extLst>
      <p:ext uri="{BB962C8B-B14F-4D97-AF65-F5344CB8AC3E}">
        <p14:creationId xmlns:p14="http://schemas.microsoft.com/office/powerpoint/2010/main" val="35106092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a:xfrm>
                <a:off x="838200" y="1825624"/>
                <a:ext cx="10515600" cy="5032375"/>
              </a:xfrm>
            </p:spPr>
            <p:txBody>
              <a:bodyPr>
                <a:normAutofit/>
              </a:bodyPr>
              <a:lstStyle/>
              <a:p>
                <a:pPr marL="0" indent="0">
                  <a:buNone/>
                </a:pPr>
                <a:r>
                  <a:rPr lang="en-GB" dirty="0"/>
                  <a:t>A possible implementation of gradient descent with learning rate decay is shown below.</a:t>
                </a:r>
              </a:p>
              <a:p>
                <a:pPr marL="0" indent="0">
                  <a:buNone/>
                </a:pPr>
                <a:r>
                  <a:rPr lang="en-GB" dirty="0"/>
                  <a:t>Notice how, on every iteration, the learning rate is updated and decayed as </a:t>
                </a:r>
                <a14:m>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m:t>
                    </m:r>
                    <m:r>
                      <a:rPr lang="en-GB" b="0" i="1" dirty="0" smtClean="0">
                        <a:latin typeface="Cambria Math" panose="02040503050406030204" pitchFamily="18" charset="0"/>
                      </a:rPr>
                      <m:t>𝐾</m:t>
                    </m:r>
                    <m:r>
                      <a:rPr lang="en-GB" i="1" dirty="0" smtClean="0">
                        <a:latin typeface="Cambria Math" panose="02040503050406030204" pitchFamily="18" charset="0"/>
                      </a:rPr>
                      <m:t>𝛼</m:t>
                    </m:r>
                  </m:oMath>
                </a14:m>
                <a:r>
                  <a:rPr lang="en-SG" dirty="0"/>
                  <a:t>, with </a:t>
                </a:r>
                <a14:m>
                  <m:oMath xmlns:m="http://schemas.openxmlformats.org/officeDocument/2006/math">
                    <m:r>
                      <a:rPr lang="en-SG" i="1" dirty="0" smtClean="0">
                        <a:latin typeface="Cambria Math" panose="02040503050406030204" pitchFamily="18" charset="0"/>
                      </a:rPr>
                      <m:t>𝐾</m:t>
                    </m:r>
                  </m:oMath>
                </a14:m>
                <a:r>
                  <a:rPr lang="en-SG" dirty="0"/>
                  <a:t> a decay factor between 0 and 1.</a:t>
                </a:r>
              </a:p>
            </p:txBody>
          </p:sp>
        </mc:Choice>
        <mc:Fallback xmlns="">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391"/>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2CDE4F6D-59B3-E609-08E4-EE107BAA2E5B}"/>
              </a:ext>
            </a:extLst>
          </p:cNvPr>
          <p:cNvPicPr>
            <a:picLocks noChangeAspect="1"/>
          </p:cNvPicPr>
          <p:nvPr/>
        </p:nvPicPr>
        <p:blipFill>
          <a:blip r:embed="rId3"/>
          <a:stretch>
            <a:fillRect/>
          </a:stretch>
        </p:blipFill>
        <p:spPr>
          <a:xfrm>
            <a:off x="838200" y="3890561"/>
            <a:ext cx="10504984" cy="2967439"/>
          </a:xfrm>
          <a:prstGeom prst="rect">
            <a:avLst/>
          </a:prstGeom>
        </p:spPr>
      </p:pic>
    </p:spTree>
    <p:extLst>
      <p:ext uri="{BB962C8B-B14F-4D97-AF65-F5344CB8AC3E}">
        <p14:creationId xmlns:p14="http://schemas.microsoft.com/office/powerpoint/2010/main" val="347752275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6B4DA08-1C2E-00A3-E9D2-E8BC11BD6A19}"/>
                  </a:ext>
                </a:extLst>
              </p:cNvPr>
              <p:cNvSpPr>
                <a:spLocks noGrp="1"/>
              </p:cNvSpPr>
              <p:nvPr>
                <p:ph sz="half" idx="1"/>
              </p:nvPr>
            </p:nvSpPr>
            <p:spPr>
              <a:xfrm>
                <a:off x="838200" y="1825624"/>
                <a:ext cx="4992077" cy="5032375"/>
              </a:xfrm>
            </p:spPr>
            <p:txBody>
              <a:bodyPr>
                <a:normAutofit/>
              </a:bodyPr>
              <a:lstStyle/>
              <a:p>
                <a:pPr marL="0" indent="0">
                  <a:buNone/>
                </a:pPr>
                <a:r>
                  <a:rPr lang="en-GB" dirty="0"/>
                  <a:t>As before, the learning rate decay parameter </a:t>
                </a:r>
                <a14:m>
                  <m:oMath xmlns:m="http://schemas.openxmlformats.org/officeDocument/2006/math">
                    <m:r>
                      <a:rPr lang="en-GB" i="1" dirty="0" smtClean="0">
                        <a:latin typeface="Cambria Math" panose="02040503050406030204" pitchFamily="18" charset="0"/>
                      </a:rPr>
                      <m:t>𝐾</m:t>
                    </m:r>
                  </m:oMath>
                </a14:m>
                <a:r>
                  <a:rPr lang="en-SG" dirty="0"/>
                  <a:t> is a hyperparameter that requires to be adjusted carefully:</a:t>
                </a:r>
              </a:p>
              <a:p>
                <a:r>
                  <a:rPr lang="en-SG" dirty="0"/>
                  <a:t>a high decay might help not overshoot a minimum,</a:t>
                </a:r>
              </a:p>
              <a:p>
                <a:r>
                  <a:rPr lang="en-SG" dirty="0"/>
                  <a:t>but decaying too fast might make </a:t>
                </a:r>
                <a14:m>
                  <m:oMath xmlns:m="http://schemas.openxmlformats.org/officeDocument/2006/math">
                    <m:r>
                      <a:rPr lang="en-GB" b="0" i="1" smtClean="0">
                        <a:latin typeface="Cambria Math" panose="02040503050406030204" pitchFamily="18" charset="0"/>
                      </a:rPr>
                      <m:t>𝛼</m:t>
                    </m:r>
                  </m:oMath>
                </a14:m>
                <a:r>
                  <a:rPr lang="en-SG" dirty="0"/>
                  <a:t> go to 0 too soon, leading to a wrong convergence point.</a:t>
                </a:r>
              </a:p>
              <a:p>
                <a:pPr marL="0" indent="0">
                  <a:buNone/>
                </a:pPr>
                <a:endParaRPr lang="en-SG" dirty="0"/>
              </a:p>
            </p:txBody>
          </p:sp>
        </mc:Choice>
        <mc:Fallback xmlns="">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sz="half" idx="1"/>
              </p:nvPr>
            </p:nvSpPr>
            <p:spPr>
              <a:xfrm>
                <a:off x="838200" y="1825624"/>
                <a:ext cx="4992077" cy="5032375"/>
              </a:xfrm>
              <a:blipFill>
                <a:blip r:embed="rId2"/>
                <a:stretch>
                  <a:fillRect l="-2567" t="-1937" r="-1345"/>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92F992B1-A965-EEC7-C580-5FBF6AB3A4D6}"/>
              </a:ext>
            </a:extLst>
          </p:cNvPr>
          <p:cNvPicPr>
            <a:picLocks noChangeAspect="1"/>
          </p:cNvPicPr>
          <p:nvPr/>
        </p:nvPicPr>
        <p:blipFill>
          <a:blip r:embed="rId3"/>
          <a:stretch>
            <a:fillRect/>
          </a:stretch>
        </p:blipFill>
        <p:spPr>
          <a:xfrm>
            <a:off x="6096000" y="1907999"/>
            <a:ext cx="6056441" cy="4186589"/>
          </a:xfrm>
          <a:prstGeom prst="rect">
            <a:avLst/>
          </a:prstGeom>
        </p:spPr>
      </p:pic>
    </p:spTree>
    <p:extLst>
      <p:ext uri="{BB962C8B-B14F-4D97-AF65-F5344CB8AC3E}">
        <p14:creationId xmlns:p14="http://schemas.microsoft.com/office/powerpoint/2010/main" val="303966299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p:txBody>
          <a:bodyPr>
            <a:normAutofit/>
          </a:bodyPr>
          <a:lstStyle/>
          <a:p>
            <a:pPr marL="0" indent="0">
              <a:buNone/>
            </a:pPr>
            <a:r>
              <a:rPr lang="en-GB" dirty="0"/>
              <a:t>Different decay methods can be implemented, with different effects on the gradient descent algorithm: worth exploring.</a:t>
            </a:r>
            <a:endParaRPr lang="en-SG" dirty="0"/>
          </a:p>
        </p:txBody>
      </p:sp>
      <p:pic>
        <p:nvPicPr>
          <p:cNvPr id="8" name="Picture 7">
            <a:extLst>
              <a:ext uri="{FF2B5EF4-FFF2-40B4-BE49-F238E27FC236}">
                <a16:creationId xmlns:a16="http://schemas.microsoft.com/office/drawing/2014/main" id="{4A17E839-DD69-4588-DB4D-E739E5F5051B}"/>
              </a:ext>
            </a:extLst>
          </p:cNvPr>
          <p:cNvPicPr>
            <a:picLocks noChangeAspect="1"/>
          </p:cNvPicPr>
          <p:nvPr/>
        </p:nvPicPr>
        <p:blipFill>
          <a:blip r:embed="rId2"/>
          <a:stretch>
            <a:fillRect/>
          </a:stretch>
        </p:blipFill>
        <p:spPr>
          <a:xfrm>
            <a:off x="3228918" y="2911252"/>
            <a:ext cx="5734164" cy="3946748"/>
          </a:xfrm>
          <a:prstGeom prst="rect">
            <a:avLst/>
          </a:prstGeom>
        </p:spPr>
      </p:pic>
    </p:spTree>
    <p:extLst>
      <p:ext uri="{BB962C8B-B14F-4D97-AF65-F5344CB8AC3E}">
        <p14:creationId xmlns:p14="http://schemas.microsoft.com/office/powerpoint/2010/main" val="21850103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fontScale="92500"/>
              </a:bodyPr>
              <a:lstStyle/>
              <a:p>
                <a:pPr marL="0" indent="0">
                  <a:buNone/>
                </a:pPr>
                <a:r>
                  <a:rPr lang="en-GB" b="1" dirty="0"/>
                  <a:t>Definition (</a:t>
                </a:r>
                <a:r>
                  <a:rPr lang="en-GB" b="1" dirty="0">
                    <a:solidFill>
                      <a:srgbClr val="00B050"/>
                    </a:solidFill>
                  </a:rPr>
                  <a:t>gradient-based learning rate control</a:t>
                </a:r>
                <a:r>
                  <a:rPr lang="en-GB" b="1" dirty="0"/>
                  <a:t>):</a:t>
                </a:r>
              </a:p>
              <a:p>
                <a:pPr marL="0" indent="0">
                  <a:buNone/>
                </a:pPr>
                <a:r>
                  <a:rPr lang="en-GB" dirty="0"/>
                  <a:t>Other options for </a:t>
                </a:r>
                <a:r>
                  <a:rPr lang="en-GB" b="1" dirty="0"/>
                  <a:t>controlling the learning rate </a:t>
                </a:r>
                <a:r>
                  <a:rPr lang="en-GB" dirty="0"/>
                  <a:t>suggest to </a:t>
                </a:r>
                <a:r>
                  <a:rPr lang="en-GB" b="1" dirty="0"/>
                  <a:t>use the value of the gradients to adjust the learning rate </a:t>
                </a:r>
                <a:r>
                  <a:rPr lang="en-GB" dirty="0"/>
                  <a:t>accordingly.</a:t>
                </a:r>
              </a:p>
              <a:p>
                <a:pPr marL="0" indent="0">
                  <a:buNone/>
                </a:pPr>
                <a:r>
                  <a:rPr lang="en-GB" dirty="0"/>
                  <a:t>Gradients are often used in learning rate formulas because they provide a measure of how much the parameters are changing with each update.</a:t>
                </a:r>
              </a:p>
              <a:p>
                <a:pPr marL="0" indent="0">
                  <a:buNone/>
                </a:pPr>
                <a:r>
                  <a:rPr lang="en-GB" dirty="0"/>
                  <a:t>The magnitude of the gradients give us an indication of how much "learning" is done at each step, and can be used to adjust the learning rate accordingly.</a:t>
                </a:r>
              </a:p>
              <a:p>
                <a:pPr marL="0" indent="0">
                  <a:buNone/>
                </a:pPr>
                <a:r>
                  <a:rPr lang="en-GB" dirty="0"/>
                  <a:t>In notebook 5, we implement a possible learning rate control mechanism, using the gradients and the learning rate factor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r>
                          <a:rPr lang="en-GB" i="1" dirty="0" err="1" smtClean="0">
                            <a:latin typeface="Cambria Math" panose="02040503050406030204" pitchFamily="18" charset="0"/>
                          </a:rPr>
                          <m:t>𝑐𝑓</m:t>
                        </m:r>
                      </m:sub>
                    </m:sSub>
                    <m:r>
                      <a:rPr lang="en-GB" i="1" dirty="0" smtClean="0">
                        <a:latin typeface="Cambria Math" panose="02040503050406030204" pitchFamily="18" charset="0"/>
                      </a:rPr>
                      <m:t>, </m:t>
                    </m:r>
                  </m:oMath>
                </a14:m>
                <a:r>
                  <a:rPr lang="en-GB" dirty="0"/>
                  <a:t>below.</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i="1" dirty="0">
                              <a:latin typeface="Cambria Math" panose="02040503050406030204" pitchFamily="18" charset="0"/>
                            </a:rPr>
                            <m:t>(1 +</m:t>
                          </m:r>
                          <m:sSub>
                            <m:sSubPr>
                              <m:ctrlPr>
                                <a:rPr lang="en-GB" i="1" dirty="0">
                                  <a:latin typeface="Cambria Math" panose="02040503050406030204" pitchFamily="18" charset="0"/>
                                </a:rPr>
                              </m:ctrlPr>
                            </m:sSubPr>
                            <m:e>
                              <m:r>
                                <a:rPr lang="en-GB" i="1" dirty="0">
                                  <a:latin typeface="Cambria Math" panose="02040503050406030204" pitchFamily="18" charset="0"/>
                                </a:rPr>
                                <m:t>𝛼</m:t>
                              </m:r>
                            </m:e>
                            <m:sub>
                              <m:r>
                                <a:rPr lang="en-GB" i="1" dirty="0" err="1">
                                  <a:latin typeface="Cambria Math" panose="02040503050406030204" pitchFamily="18" charset="0"/>
                                </a:rPr>
                                <m:t>𝑐𝑓</m:t>
                              </m:r>
                            </m:sub>
                          </m:sSub>
                          <m:r>
                            <a:rPr lang="en-GB" i="1" dirty="0">
                              <a:latin typeface="Cambria Math" panose="02040503050406030204" pitchFamily="18" charset="0"/>
                            </a:rPr>
                            <m:t> </m:t>
                          </m:r>
                          <m:rad>
                            <m:radPr>
                              <m:degHide m:val="on"/>
                              <m:ctrlPr>
                                <a:rPr lang="en-GB" i="1" dirty="0">
                                  <a:latin typeface="Cambria Math" panose="02040503050406030204" pitchFamily="18" charset="0"/>
                                </a:rPr>
                              </m:ctrlPr>
                            </m:radPr>
                            <m:deg/>
                            <m:e>
                              <m:d>
                                <m:dPr>
                                  <m:begChr m:val="|"/>
                                  <m:endChr m:val="|"/>
                                  <m:ctrlPr>
                                    <a:rPr lang="en-GB" i="1" dirty="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𝑓</m:t>
                                      </m:r>
                                    </m:e>
                                    <m:sup>
                                      <m:r>
                                        <a:rPr lang="en-GB" i="1" dirty="0">
                                          <a:latin typeface="Cambria Math" panose="02040503050406030204" pitchFamily="18" charset="0"/>
                                        </a:rPr>
                                        <m:t>′</m:t>
                                      </m:r>
                                    </m:sup>
                                  </m:sSup>
                                  <m:d>
                                    <m:dPr>
                                      <m:ctrlPr>
                                        <a:rPr lang="en-GB" i="1" dirty="0">
                                          <a:latin typeface="Cambria Math" panose="02040503050406030204" pitchFamily="18" charset="0"/>
                                        </a:rPr>
                                      </m:ctrlPr>
                                    </m:dPr>
                                    <m:e>
                                      <m:r>
                                        <a:rPr lang="en-GB" i="1" dirty="0">
                                          <a:latin typeface="Cambria Math" panose="02040503050406030204" pitchFamily="18" charset="0"/>
                                        </a:rPr>
                                        <m:t>𝑥</m:t>
                                      </m:r>
                                    </m:e>
                                  </m:d>
                                </m:e>
                              </m:d>
                            </m:e>
                          </m:rad>
                          <m:r>
                            <a:rPr lang="en-GB" i="1" dirty="0">
                              <a:latin typeface="Cambria Math" panose="02040503050406030204" pitchFamily="18" charset="0"/>
                            </a:rPr>
                            <m:t>)</m:t>
                          </m:r>
                        </m:den>
                      </m:f>
                    </m:oMath>
                  </m:oMathPara>
                </a14:m>
                <a:endParaRPr lang="en-SG" dirty="0"/>
              </a:p>
            </p:txBody>
          </p:sp>
        </mc:Choice>
        <mc:Fallback xmlns="">
          <p:sp>
            <p:nvSpPr>
              <p:cNvPr id="3" name="Content Placeholder 2">
                <a:extLst>
                  <a:ext uri="{FF2B5EF4-FFF2-40B4-BE49-F238E27FC236}">
                    <a16:creationId xmlns:a16="http://schemas.microsoft.com/office/drawing/2014/main" id="{89621934-46F7-A751-6294-3A08B84E863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816" r="-1101"/>
                </a:stretch>
              </a:blipFill>
            </p:spPr>
            <p:txBody>
              <a:bodyPr/>
              <a:lstStyle/>
              <a:p>
                <a:r>
                  <a:rPr lang="en-SG">
                    <a:noFill/>
                  </a:rPr>
                  <a:t> </a:t>
                </a:r>
              </a:p>
            </p:txBody>
          </p:sp>
        </mc:Fallback>
      </mc:AlternateContent>
    </p:spTree>
    <p:extLst>
      <p:ext uri="{BB962C8B-B14F-4D97-AF65-F5344CB8AC3E}">
        <p14:creationId xmlns:p14="http://schemas.microsoft.com/office/powerpoint/2010/main" val="10487341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Gradient-based learning control scheme: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i="1" dirty="0">
                              <a:latin typeface="Cambria Math" panose="02040503050406030204" pitchFamily="18" charset="0"/>
                            </a:rPr>
                            <m:t>(1 +</m:t>
                          </m:r>
                          <m:sSub>
                            <m:sSubPr>
                              <m:ctrlPr>
                                <a:rPr lang="en-GB" i="1" dirty="0">
                                  <a:latin typeface="Cambria Math" panose="02040503050406030204" pitchFamily="18" charset="0"/>
                                </a:rPr>
                              </m:ctrlPr>
                            </m:sSubPr>
                            <m:e>
                              <m:r>
                                <a:rPr lang="en-GB" i="1" dirty="0">
                                  <a:latin typeface="Cambria Math" panose="02040503050406030204" pitchFamily="18" charset="0"/>
                                </a:rPr>
                                <m:t>𝛼</m:t>
                              </m:r>
                            </m:e>
                            <m:sub>
                              <m:r>
                                <a:rPr lang="en-GB" i="1" dirty="0" err="1">
                                  <a:latin typeface="Cambria Math" panose="02040503050406030204" pitchFamily="18" charset="0"/>
                                </a:rPr>
                                <m:t>𝑐𝑓</m:t>
                              </m:r>
                            </m:sub>
                          </m:sSub>
                          <m:r>
                            <a:rPr lang="en-GB" i="1" dirty="0">
                              <a:latin typeface="Cambria Math" panose="02040503050406030204" pitchFamily="18" charset="0"/>
                            </a:rPr>
                            <m:t> </m:t>
                          </m:r>
                          <m:rad>
                            <m:radPr>
                              <m:degHide m:val="on"/>
                              <m:ctrlPr>
                                <a:rPr lang="en-GB" i="1" dirty="0">
                                  <a:latin typeface="Cambria Math" panose="02040503050406030204" pitchFamily="18" charset="0"/>
                                </a:rPr>
                              </m:ctrlPr>
                            </m:radPr>
                            <m:deg/>
                            <m:e>
                              <m:d>
                                <m:dPr>
                                  <m:begChr m:val="|"/>
                                  <m:endChr m:val="|"/>
                                  <m:ctrlPr>
                                    <a:rPr lang="en-GB" i="1" dirty="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𝑓</m:t>
                                      </m:r>
                                    </m:e>
                                    <m:sup>
                                      <m:r>
                                        <a:rPr lang="en-GB" i="1" dirty="0">
                                          <a:latin typeface="Cambria Math" panose="02040503050406030204" pitchFamily="18" charset="0"/>
                                        </a:rPr>
                                        <m:t>′</m:t>
                                      </m:r>
                                    </m:sup>
                                  </m:sSup>
                                  <m:d>
                                    <m:dPr>
                                      <m:ctrlPr>
                                        <a:rPr lang="en-GB" i="1" dirty="0">
                                          <a:latin typeface="Cambria Math" panose="02040503050406030204" pitchFamily="18" charset="0"/>
                                        </a:rPr>
                                      </m:ctrlPr>
                                    </m:dPr>
                                    <m:e>
                                      <m:r>
                                        <a:rPr lang="en-GB" i="1" dirty="0">
                                          <a:latin typeface="Cambria Math" panose="02040503050406030204" pitchFamily="18" charset="0"/>
                                        </a:rPr>
                                        <m:t>𝑥</m:t>
                                      </m:r>
                                    </m:e>
                                  </m:d>
                                </m:e>
                              </m:d>
                            </m:e>
                          </m:rad>
                          <m:r>
                            <a:rPr lang="en-GB" i="1" dirty="0">
                              <a:latin typeface="Cambria Math" panose="02040503050406030204" pitchFamily="18" charset="0"/>
                            </a:rPr>
                            <m:t>)</m:t>
                          </m:r>
                        </m:den>
                      </m:f>
                    </m:oMath>
                  </m:oMathPara>
                </a14:m>
                <a:endParaRPr lang="en-SG" dirty="0"/>
              </a:p>
            </p:txBody>
          </p:sp>
        </mc:Choice>
        <mc:Fallback xmlns="">
          <p:sp>
            <p:nvSpPr>
              <p:cNvPr id="3" name="Content Placeholder 2">
                <a:extLst>
                  <a:ext uri="{FF2B5EF4-FFF2-40B4-BE49-F238E27FC236}">
                    <a16:creationId xmlns:a16="http://schemas.microsoft.com/office/drawing/2014/main" id="{89621934-46F7-A751-6294-3A08B84E863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86F50261-012F-0C4C-0D5B-8CFFAC2BB76E}"/>
              </a:ext>
            </a:extLst>
          </p:cNvPr>
          <p:cNvPicPr>
            <a:picLocks noChangeAspect="1"/>
          </p:cNvPicPr>
          <p:nvPr/>
        </p:nvPicPr>
        <p:blipFill>
          <a:blip r:embed="rId3"/>
          <a:stretch>
            <a:fillRect/>
          </a:stretch>
        </p:blipFill>
        <p:spPr>
          <a:xfrm>
            <a:off x="1093448" y="3696009"/>
            <a:ext cx="10005103" cy="3161990"/>
          </a:xfrm>
          <a:prstGeom prst="rect">
            <a:avLst/>
          </a:prstGeom>
        </p:spPr>
      </p:pic>
    </p:spTree>
    <p:extLst>
      <p:ext uri="{BB962C8B-B14F-4D97-AF65-F5344CB8AC3E}">
        <p14:creationId xmlns:p14="http://schemas.microsoft.com/office/powerpoint/2010/main" val="42808284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fontScale="92500"/>
          </a:bodyPr>
          <a:lstStyle/>
          <a:p>
            <a:pPr marL="0" indent="0">
              <a:buNone/>
            </a:pPr>
            <a:r>
              <a:rPr lang="en-GB" dirty="0"/>
              <a:t>If the gradients are large, it may indicate that we are is still making significant progress and are able to adjust parameters effectively at a high learning rate. In this case, we may want to keep the learning rate high to allow the algorithm to continue adjusting the parameters quickly.</a:t>
            </a:r>
          </a:p>
          <a:p>
            <a:pPr marL="0" indent="0">
              <a:buNone/>
            </a:pPr>
            <a:r>
              <a:rPr lang="en-GB" dirty="0"/>
              <a:t>On the other hand, if the gradients are small, it may indicate that we are close to converging and are making only small updates to the parameters. In this case, we may want to reduce the learning rate to continue improving, but at a slower pace to prevent overshooting the minimum.</a:t>
            </a:r>
          </a:p>
          <a:p>
            <a:pPr marL="0" indent="0">
              <a:buNone/>
            </a:pPr>
            <a:r>
              <a:rPr lang="en-GB" dirty="0"/>
              <a:t>By incorporating gradients into the learning rate adjustment formula, we can therefore dynamically adjust the learning rate based on the current learning progress. This, in turn, helps to continue improving effectively as we get closer to a good solution.</a:t>
            </a:r>
          </a:p>
        </p:txBody>
      </p:sp>
    </p:spTree>
    <p:extLst>
      <p:ext uri="{BB962C8B-B14F-4D97-AF65-F5344CB8AC3E}">
        <p14:creationId xmlns:p14="http://schemas.microsoft.com/office/powerpoint/2010/main" val="19749981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Do note however, that this can be a risky strategy, and it is often preferable for learning rate decay schemes to do the opposite, that is making the learning rate inversely proportional to the mean gradient value (or its mean squared value).</a:t>
            </a:r>
          </a:p>
          <a:p>
            <a:pPr marL="0" indent="0">
              <a:buNone/>
            </a:pPr>
            <a:r>
              <a:rPr lang="en-GB" dirty="0"/>
              <a:t>By doing so, if the gradients are small (i.e. the model is making small updates to its weights), the learning rate will be high, and if the gradients are large (i.e. the model is making large updates to its weights), the learning rate will be low</a:t>
            </a:r>
          </a:p>
          <a:p>
            <a:pPr marL="0" indent="0">
              <a:buNone/>
            </a:pPr>
            <a:r>
              <a:rPr lang="en-GB" dirty="0"/>
              <a:t>This typically helps in preventing exploding and vanishing gradients.</a:t>
            </a:r>
          </a:p>
        </p:txBody>
      </p:sp>
    </p:spTree>
    <p:extLst>
      <p:ext uri="{BB962C8B-B14F-4D97-AF65-F5344CB8AC3E}">
        <p14:creationId xmlns:p14="http://schemas.microsoft.com/office/powerpoint/2010/main" val="290043553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pic>
        <p:nvPicPr>
          <p:cNvPr id="7" name="Picture 6">
            <a:extLst>
              <a:ext uri="{FF2B5EF4-FFF2-40B4-BE49-F238E27FC236}">
                <a16:creationId xmlns:a16="http://schemas.microsoft.com/office/drawing/2014/main" id="{FCA99C8F-2D8C-D808-47C5-301DF456AAA4}"/>
              </a:ext>
            </a:extLst>
          </p:cNvPr>
          <p:cNvPicPr>
            <a:picLocks noChangeAspect="1"/>
          </p:cNvPicPr>
          <p:nvPr/>
        </p:nvPicPr>
        <p:blipFill>
          <a:blip r:embed="rId2"/>
          <a:stretch>
            <a:fillRect/>
          </a:stretch>
        </p:blipFill>
        <p:spPr>
          <a:xfrm>
            <a:off x="2318120" y="1563077"/>
            <a:ext cx="7555759" cy="5294923"/>
          </a:xfrm>
          <a:prstGeom prst="rect">
            <a:avLst/>
          </a:prstGeom>
        </p:spPr>
      </p:pic>
    </p:spTree>
    <p:extLst>
      <p:ext uri="{BB962C8B-B14F-4D97-AF65-F5344CB8AC3E}">
        <p14:creationId xmlns:p14="http://schemas.microsoft.com/office/powerpoint/2010/main" val="461197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794E-5838-1441-97AB-02A9B8FB3C2C}"/>
              </a:ext>
            </a:extLst>
          </p:cNvPr>
          <p:cNvSpPr>
            <a:spLocks noGrp="1"/>
          </p:cNvSpPr>
          <p:nvPr>
            <p:ph type="title"/>
          </p:nvPr>
        </p:nvSpPr>
        <p:spPr/>
        <p:txBody>
          <a:bodyPr/>
          <a:lstStyle/>
          <a:p>
            <a:r>
              <a:rPr lang="en-GB" dirty="0"/>
              <a:t>Training procedure, in short.</a:t>
            </a:r>
            <a:endParaRPr lang="en-SG" dirty="0"/>
          </a:p>
        </p:txBody>
      </p:sp>
      <p:graphicFrame>
        <p:nvGraphicFramePr>
          <p:cNvPr id="5" name="Diagram 4">
            <a:extLst>
              <a:ext uri="{FF2B5EF4-FFF2-40B4-BE49-F238E27FC236}">
                <a16:creationId xmlns:a16="http://schemas.microsoft.com/office/drawing/2014/main" id="{D6FC43D2-A6C5-56A8-0B4C-9F34776FA5F0}"/>
              </a:ext>
            </a:extLst>
          </p:cNvPr>
          <p:cNvGraphicFramePr/>
          <p:nvPr/>
        </p:nvGraphicFramePr>
        <p:xfrm>
          <a:off x="1126477" y="1562469"/>
          <a:ext cx="9970610" cy="506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025226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This can also help to prevent the model from making overly large updates, which can – in turn – help to improve generalization by preventing overfitting.</a:t>
            </a:r>
          </a:p>
          <a:p>
            <a:pPr marL="0" indent="0">
              <a:buNone/>
            </a:pPr>
            <a:endParaRPr lang="en-GB" dirty="0"/>
          </a:p>
          <a:p>
            <a:pPr marL="0" indent="0">
              <a:buNone/>
            </a:pPr>
            <a:r>
              <a:rPr lang="en-GB" dirty="0"/>
              <a:t>Most advanced gradient descent algorithms will typically combine</a:t>
            </a:r>
            <a:endParaRPr lang="en-GB" b="1" dirty="0"/>
          </a:p>
          <a:p>
            <a:r>
              <a:rPr lang="en-GB" b="1" dirty="0"/>
              <a:t>a gradient-based learning rate control,</a:t>
            </a:r>
          </a:p>
          <a:p>
            <a:r>
              <a:rPr lang="en-GB" b="1" dirty="0"/>
              <a:t>a learning rate decay</a:t>
            </a:r>
          </a:p>
          <a:p>
            <a:r>
              <a:rPr lang="en-GB" b="1" dirty="0"/>
              <a:t>and some momentum formula</a:t>
            </a:r>
            <a:r>
              <a:rPr lang="en-GB" dirty="0"/>
              <a:t>.</a:t>
            </a:r>
          </a:p>
          <a:p>
            <a:pPr marL="0" indent="0">
              <a:buNone/>
            </a:pPr>
            <a:endParaRPr lang="en-GB" dirty="0"/>
          </a:p>
        </p:txBody>
      </p:sp>
    </p:spTree>
    <p:extLst>
      <p:ext uri="{BB962C8B-B14F-4D97-AF65-F5344CB8AC3E}">
        <p14:creationId xmlns:p14="http://schemas.microsoft.com/office/powerpoint/2010/main" val="7603912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ECF0-2A56-9939-54BE-EC1B880E3905}"/>
              </a:ext>
            </a:extLst>
          </p:cNvPr>
          <p:cNvSpPr>
            <a:spLocks noGrp="1"/>
          </p:cNvSpPr>
          <p:nvPr>
            <p:ph type="title"/>
          </p:nvPr>
        </p:nvSpPr>
        <p:spPr/>
        <p:txBody>
          <a:bodyPr/>
          <a:lstStyle/>
          <a:p>
            <a:r>
              <a:rPr lang="en-GB" dirty="0"/>
              <a:t>Going back to our classification dataset</a:t>
            </a:r>
            <a:endParaRPr lang="en-SG" dirty="0"/>
          </a:p>
        </p:txBody>
      </p:sp>
      <p:pic>
        <p:nvPicPr>
          <p:cNvPr id="5" name="Picture 4">
            <a:extLst>
              <a:ext uri="{FF2B5EF4-FFF2-40B4-BE49-F238E27FC236}">
                <a16:creationId xmlns:a16="http://schemas.microsoft.com/office/drawing/2014/main" id="{3C86790D-0F37-EC61-CC63-DAD26003AA06}"/>
              </a:ext>
            </a:extLst>
          </p:cNvPr>
          <p:cNvPicPr>
            <a:picLocks noChangeAspect="1"/>
          </p:cNvPicPr>
          <p:nvPr/>
        </p:nvPicPr>
        <p:blipFill>
          <a:blip r:embed="rId2"/>
          <a:stretch>
            <a:fillRect/>
          </a:stretch>
        </p:blipFill>
        <p:spPr>
          <a:xfrm>
            <a:off x="2201702" y="1542454"/>
            <a:ext cx="7788595" cy="5315546"/>
          </a:xfrm>
          <a:prstGeom prst="rect">
            <a:avLst/>
          </a:prstGeom>
        </p:spPr>
      </p:pic>
    </p:spTree>
    <p:extLst>
      <p:ext uri="{BB962C8B-B14F-4D97-AF65-F5344CB8AC3E}">
        <p14:creationId xmlns:p14="http://schemas.microsoft.com/office/powerpoint/2010/main" val="11994459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ECF0-2A56-9939-54BE-EC1B880E3905}"/>
              </a:ext>
            </a:extLst>
          </p:cNvPr>
          <p:cNvSpPr>
            <a:spLocks noGrp="1"/>
          </p:cNvSpPr>
          <p:nvPr>
            <p:ph type="title"/>
          </p:nvPr>
        </p:nvSpPr>
        <p:spPr/>
        <p:txBody>
          <a:bodyPr/>
          <a:lstStyle/>
          <a:p>
            <a:r>
              <a:rPr lang="en-GB" dirty="0"/>
              <a:t>So far, training using vanilla gradient descent</a:t>
            </a:r>
            <a:endParaRPr lang="en-SG" dirty="0"/>
          </a:p>
        </p:txBody>
      </p:sp>
      <p:pic>
        <p:nvPicPr>
          <p:cNvPr id="4" name="Picture 3">
            <a:extLst>
              <a:ext uri="{FF2B5EF4-FFF2-40B4-BE49-F238E27FC236}">
                <a16:creationId xmlns:a16="http://schemas.microsoft.com/office/drawing/2014/main" id="{A4D323F2-8A59-261F-D2E8-51633769938A}"/>
              </a:ext>
            </a:extLst>
          </p:cNvPr>
          <p:cNvPicPr>
            <a:picLocks noChangeAspect="1"/>
          </p:cNvPicPr>
          <p:nvPr/>
        </p:nvPicPr>
        <p:blipFill>
          <a:blip r:embed="rId2"/>
          <a:stretch>
            <a:fillRect/>
          </a:stretch>
        </p:blipFill>
        <p:spPr>
          <a:xfrm>
            <a:off x="1965752" y="1440913"/>
            <a:ext cx="8260495" cy="5417087"/>
          </a:xfrm>
          <a:prstGeom prst="rect">
            <a:avLst/>
          </a:prstGeom>
        </p:spPr>
      </p:pic>
    </p:spTree>
    <p:extLst>
      <p:ext uri="{BB962C8B-B14F-4D97-AF65-F5344CB8AC3E}">
        <p14:creationId xmlns:p14="http://schemas.microsoft.com/office/powerpoint/2010/main" val="362101734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err="1">
                    <a:solidFill>
                      <a:srgbClr val="00B050"/>
                    </a:solidFill>
                  </a:rPr>
                  <a:t>AdaGrad</a:t>
                </a:r>
                <a:r>
                  <a:rPr lang="en-GB" sz="2200" b="1" dirty="0"/>
                  <a:t> optimizer [AdaGrad2011]):</a:t>
                </a:r>
              </a:p>
              <a:p>
                <a:pPr marL="0" indent="0">
                  <a:buNone/>
                </a:pPr>
                <a:r>
                  <a:rPr lang="en-GB" sz="2200" b="1" dirty="0" err="1">
                    <a:solidFill>
                      <a:srgbClr val="00B050"/>
                    </a:solidFill>
                  </a:rPr>
                  <a:t>AdaGrad</a:t>
                </a:r>
                <a:r>
                  <a:rPr lang="en-GB" sz="2200" dirty="0"/>
                  <a:t> is variation of gradient descent, which </a:t>
                </a:r>
                <a:r>
                  <a:rPr lang="en-GB" sz="2200" b="1" dirty="0"/>
                  <a:t>adapts</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 </a:t>
                </a:r>
                <a:r>
                  <a:rPr lang="en-GB" sz="2200" b="1" dirty="0"/>
                  <a:t>for</a:t>
                </a:r>
                <a:r>
                  <a:rPr lang="en-GB" sz="2200" dirty="0"/>
                  <a:t> </a:t>
                </a:r>
                <a:r>
                  <a:rPr lang="en-GB" sz="2200" b="1" dirty="0"/>
                  <a:t>each</a:t>
                </a:r>
                <a:r>
                  <a:rPr lang="en-GB" sz="2200" dirty="0"/>
                  <a:t> </a:t>
                </a:r>
                <a:r>
                  <a:rPr lang="en-GB" sz="2200" b="1" dirty="0"/>
                  <a:t>parameter</a:t>
                </a:r>
                <a:r>
                  <a:rPr lang="en-GB" sz="2200" dirty="0"/>
                  <a:t> </a:t>
                </a:r>
                <a:r>
                  <a:rPr lang="en-GB" sz="2200" b="1" dirty="0"/>
                  <a:t>separately</a:t>
                </a:r>
                <a:r>
                  <a:rPr lang="en-GB" sz="2200" dirty="0"/>
                  <a:t>, based on the historical gradient information for that parameter. </a:t>
                </a:r>
              </a:p>
              <a:p>
                <a:pPr marL="0" indent="0">
                  <a:buNone/>
                </a:pPr>
                <a:r>
                  <a:rPr lang="en-GB" sz="2200" b="1" dirty="0" err="1">
                    <a:solidFill>
                      <a:srgbClr val="00B050"/>
                    </a:solidFill>
                  </a:rPr>
                  <a:t>AdaGrad</a:t>
                </a:r>
                <a:r>
                  <a:rPr lang="en-GB" sz="2200" dirty="0"/>
                  <a:t> </a:t>
                </a:r>
                <a:r>
                  <a:rPr lang="en-GB" sz="2200" b="1" dirty="0"/>
                  <a:t>scales down the learning rate for parameters that have received a large number of updates</a:t>
                </a:r>
                <a:r>
                  <a:rPr lang="en-GB" sz="2200" dirty="0"/>
                  <a:t>, which can help prevent overfitting and improve generalization.</a:t>
                </a:r>
              </a:p>
              <a:p>
                <a:pPr marL="0" indent="0">
                  <a:buNone/>
                </a:pPr>
                <a:r>
                  <a:rPr lang="en-GB" sz="2200" dirty="0"/>
                  <a:t>The gradient descent rule relies on variables </a:t>
                </a:r>
                <a14:m>
                  <m:oMath xmlns:m="http://schemas.openxmlformats.org/officeDocument/2006/math">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r>
                          <a:rPr lang="en-GB" sz="2200" i="1" dirty="0" smtClean="0">
                            <a:latin typeface="Cambria Math" panose="02040503050406030204" pitchFamily="18" charset="0"/>
                          </a:rPr>
                          <m:t>𝑊</m:t>
                        </m:r>
                      </m:sub>
                    </m:sSub>
                    <m:r>
                      <a:rPr lang="en-GB" sz="2200" i="1" dirty="0" smtClean="0">
                        <a:latin typeface="Cambria Math" panose="02040503050406030204" pitchFamily="18" charset="0"/>
                      </a:rPr>
                      <m:t> </m:t>
                    </m:r>
                  </m:oMath>
                </a14:m>
                <a:r>
                  <a:rPr lang="en-GB" sz="2200" dirty="0"/>
                  <a:t>and </a:t>
                </a:r>
                <a14:m>
                  <m:oMath xmlns:m="http://schemas.openxmlformats.org/officeDocument/2006/math">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r>
                          <a:rPr lang="en-GB" sz="2200" i="1" dirty="0" smtClean="0">
                            <a:latin typeface="Cambria Math" panose="02040503050406030204" pitchFamily="18" charset="0"/>
                          </a:rPr>
                          <m:t>𝑏</m:t>
                        </m:r>
                      </m:sub>
                    </m:sSub>
                  </m:oMath>
                </a14:m>
                <a:r>
                  <a:rPr lang="en-GB" sz="2200" dirty="0"/>
                  <a:t>. Their values are defined as cumulated sum of the squared values of the gradients with respect to each parameter. </a:t>
                </a:r>
                <a:endParaRPr lang="en-SG" sz="2200" dirty="0"/>
              </a:p>
            </p:txBody>
          </p:sp>
        </mc:Choice>
        <mc:Fallback xmlns="">
          <p:sp>
            <p:nvSpPr>
              <p:cNvPr id="3" name="Content Placeholder 2">
                <a:extLst>
                  <a:ext uri="{FF2B5EF4-FFF2-40B4-BE49-F238E27FC236}">
                    <a16:creationId xmlns:a16="http://schemas.microsoft.com/office/drawing/2014/main" id="{9414D856-CCB6-9C34-899E-47E2CC181A1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1529" t="-1453" r="-2353" b="-18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fontScale="85000" lnSpcReduction="10000"/>
              </a:bodyPr>
              <a:lstStyle/>
              <a:p>
                <a:pPr marL="0" indent="0">
                  <a:buNone/>
                </a:pPr>
                <a:r>
                  <a:rPr lang="en-GB" dirty="0"/>
                  <a:t>For instance,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𝐺</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oMath>
                </a14:m>
                <a:r>
                  <a:rPr lang="en-GB" dirty="0"/>
                  <a:t>starts at 0, and then, on each iteration: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𝐺</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ub>
                      </m:sSub>
                      <m: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d>
                            <m:dPr>
                              <m:ctrlPr>
                                <a:rPr lang="en-GB" b="0" i="1" dirty="0" smtClean="0">
                                  <a:latin typeface="Cambria Math" panose="02040503050406030204" pitchFamily="18" charset="0"/>
                                </a:rPr>
                              </m:ctrlPr>
                            </m:dPr>
                            <m:e>
                              <m:f>
                                <m:fPr>
                                  <m:ctrlPr>
                                    <a:rPr lang="en-GB" b="0" i="1" dirty="0" smtClean="0">
                                      <a:latin typeface="Cambria Math" panose="02040503050406030204" pitchFamily="18" charset="0"/>
                                    </a:rPr>
                                  </m:ctrlPr>
                                </m:fPr>
                                <m:num>
                                  <m:r>
                                    <a:rPr lang="en-GB" i="1" dirty="0">
                                      <a:latin typeface="Cambria Math" panose="02040503050406030204" pitchFamily="18" charset="0"/>
                                    </a:rPr>
                                    <m:t>𝜕</m:t>
                                  </m:r>
                                  <m:r>
                                    <a:rPr lang="en-GB" i="1" dirty="0" smtClean="0">
                                      <a:latin typeface="Cambria Math" panose="02040503050406030204" pitchFamily="18" charset="0"/>
                                    </a:rPr>
                                    <m:t>𝐿</m:t>
                                  </m:r>
                                </m:num>
                                <m:den>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den>
                              </m:f>
                            </m:e>
                          </m:d>
                        </m:e>
                        <m:sup>
                          <m:r>
                            <a:rPr lang="en-GB" b="0" i="1" dirty="0" smtClean="0">
                              <a:latin typeface="Cambria Math" panose="02040503050406030204" pitchFamily="18" charset="0"/>
                            </a:rPr>
                            <m:t>2</m:t>
                          </m:r>
                        </m:sup>
                      </m:sSup>
                    </m:oMath>
                  </m:oMathPara>
                </a14:m>
                <a:endParaRPr lang="en-GB" dirty="0"/>
              </a:p>
              <a:p>
                <a:pPr marL="0" indent="0">
                  <a:buNone/>
                </a:pPr>
                <a:r>
                  <a:rPr lang="en-GB" dirty="0"/>
                  <a:t>This is then used to adjust the learning rate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oMath>
                </a14:m>
                <a:r>
                  <a:rPr lang="en-GB" dirty="0"/>
                  <a:t>for the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update rule:</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𝛼</m:t>
                          </m:r>
                        </m:num>
                        <m:den>
                          <m:rad>
                            <m:radPr>
                              <m:degHide m:val="on"/>
                              <m:ctrlPr>
                                <a:rPr lang="en-GB" i="1" dirty="0" smtClean="0">
                                  <a:latin typeface="Cambria Math" panose="02040503050406030204" pitchFamily="18" charset="0"/>
                                </a:rPr>
                              </m:ctrlPr>
                            </m:radPr>
                            <m:deg/>
                            <m:e>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ub>
                              </m:sSub>
                              <m:r>
                                <a:rPr lang="en-GB" i="1" dirty="0">
                                  <a:latin typeface="Cambria Math" panose="02040503050406030204" pitchFamily="18" charset="0"/>
                                </a:rPr>
                                <m:t> +</m:t>
                              </m:r>
                              <m:r>
                                <a:rPr lang="en-GB" i="1" dirty="0">
                                  <a:latin typeface="Cambria Math" panose="02040503050406030204" pitchFamily="18" charset="0"/>
                                </a:rPr>
                                <m:t>𝜖</m:t>
                              </m:r>
                              <m:r>
                                <m:rPr>
                                  <m:nor/>
                                </m:rPr>
                                <a:rPr lang="en-GB" dirty="0"/>
                                <m:t> </m:t>
                              </m:r>
                            </m:e>
                          </m:rad>
                        </m:den>
                      </m:f>
                    </m:oMath>
                  </m:oMathPara>
                </a14:m>
                <a:endParaRPr lang="en-GB" dirty="0"/>
              </a:p>
              <a:p>
                <a:pPr marL="0" indent="0">
                  <a:buNone/>
                </a:pPr>
                <a:r>
                  <a:rPr lang="en-GB" dirty="0"/>
                  <a:t>Here, the value of </a:t>
                </a:r>
                <a14:m>
                  <m:oMath xmlns:m="http://schemas.openxmlformats.org/officeDocument/2006/math">
                    <m:r>
                      <a:rPr lang="en-GB" i="1" dirty="0" smtClean="0">
                        <a:latin typeface="Cambria Math" panose="02040503050406030204" pitchFamily="18" charset="0"/>
                      </a:rPr>
                      <m:t>𝜖</m:t>
                    </m:r>
                    <m:r>
                      <a:rPr lang="en-GB" i="1" dirty="0" smtClean="0">
                        <a:latin typeface="Cambria Math" panose="02040503050406030204" pitchFamily="18" charset="0"/>
                      </a:rPr>
                      <m:t> </m:t>
                    </m:r>
                  </m:oMath>
                </a14:m>
                <a:r>
                  <a:rPr lang="en-GB" dirty="0"/>
                  <a:t>is set to </a:t>
                </a:r>
                <a14:m>
                  <m:oMath xmlns:m="http://schemas.openxmlformats.org/officeDocument/2006/math">
                    <m:r>
                      <a:rPr lang="en-GB" i="1" dirty="0" smtClean="0">
                        <a:latin typeface="Cambria Math" panose="02040503050406030204" pitchFamily="18" charset="0"/>
                      </a:rPr>
                      <m:t>1</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𝑒</m:t>
                        </m:r>
                      </m:e>
                      <m:sup>
                        <m:r>
                          <a:rPr lang="en-GB" i="1" dirty="0" smtClean="0">
                            <a:latin typeface="Cambria Math" panose="02040503050406030204" pitchFamily="18" charset="0"/>
                          </a:rPr>
                          <m:t>−6</m:t>
                        </m:r>
                      </m:sup>
                    </m:sSup>
                  </m:oMath>
                </a14:m>
                <a:r>
                  <a:rPr lang="en-GB" dirty="0"/>
                  <a:t> and is simply used to prevent divisions by zero.</a:t>
                </a:r>
              </a:p>
              <a:p>
                <a:pPr marL="0" indent="0">
                  <a:buNone/>
                </a:pPr>
                <a:r>
                  <a:rPr lang="en-GB" dirty="0"/>
                  <a:t>The update rule for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f>
                        <m:fPr>
                          <m:ctrlPr>
                            <a:rPr lang="en-GB" i="1" dirty="0" smtClean="0">
                              <a:latin typeface="Cambria Math" panose="02040503050406030204" pitchFamily="18" charset="0"/>
                            </a:rPr>
                          </m:ctrlPr>
                        </m:fPr>
                        <m:num>
                          <m:r>
                            <a:rPr lang="en-GB" i="1" dirty="0" smtClean="0">
                              <a:latin typeface="Cambria Math" panose="02040503050406030204" pitchFamily="18" charset="0"/>
                            </a:rPr>
                            <m:t>𝜕</m:t>
                          </m:r>
                          <m:r>
                            <a:rPr lang="en-GB" i="1" dirty="0" smtClean="0">
                              <a:latin typeface="Cambria Math" panose="02040503050406030204" pitchFamily="18" charset="0"/>
                            </a:rPr>
                            <m:t>𝐿</m:t>
                          </m:r>
                        </m:num>
                        <m:den>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den>
                      </m:f>
                    </m:oMath>
                  </m:oMathPara>
                </a14:m>
                <a:endParaRPr lang="en-SG" dirty="0"/>
              </a:p>
              <a:p>
                <a:pPr marL="0" indent="0">
                  <a:buNone/>
                </a:pPr>
                <a:endParaRPr lang="en-SG"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1882" t="-2058" r="-2235"/>
                </a:stretch>
              </a:blipFill>
            </p:spPr>
            <p:txBody>
              <a:bodyPr/>
              <a:lstStyle/>
              <a:p>
                <a:r>
                  <a:rPr lang="en-SG">
                    <a:noFill/>
                  </a:rPr>
                  <a:t> </a:t>
                </a:r>
              </a:p>
            </p:txBody>
          </p:sp>
        </mc:Fallback>
      </mc:AlternateContent>
    </p:spTree>
    <p:extLst>
      <p:ext uri="{BB962C8B-B14F-4D97-AF65-F5344CB8AC3E}">
        <p14:creationId xmlns:p14="http://schemas.microsoft.com/office/powerpoint/2010/main" val="329360869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br>
              <a:rPr lang="en-GB" dirty="0"/>
            </a:br>
            <a:r>
              <a:rPr lang="en-GB" dirty="0"/>
              <a:t>implementation</a:t>
            </a:r>
            <a:endParaRPr lang="en-SG" dirty="0"/>
          </a:p>
        </p:txBody>
      </p:sp>
      <p:pic>
        <p:nvPicPr>
          <p:cNvPr id="10" name="Picture 9">
            <a:extLst>
              <a:ext uri="{FF2B5EF4-FFF2-40B4-BE49-F238E27FC236}">
                <a16:creationId xmlns:a16="http://schemas.microsoft.com/office/drawing/2014/main" id="{9BBBD92E-53F1-023E-17E4-152F2A71E427}"/>
              </a:ext>
            </a:extLst>
          </p:cNvPr>
          <p:cNvPicPr>
            <a:picLocks noChangeAspect="1"/>
          </p:cNvPicPr>
          <p:nvPr/>
        </p:nvPicPr>
        <p:blipFill>
          <a:blip r:embed="rId2"/>
          <a:stretch>
            <a:fillRect/>
          </a:stretch>
        </p:blipFill>
        <p:spPr>
          <a:xfrm>
            <a:off x="5403480" y="0"/>
            <a:ext cx="5058270" cy="6858000"/>
          </a:xfrm>
          <a:prstGeom prst="rect">
            <a:avLst/>
          </a:prstGeom>
        </p:spPr>
      </p:pic>
      <p:sp>
        <p:nvSpPr>
          <p:cNvPr id="11" name="TextBox 10">
            <a:extLst>
              <a:ext uri="{FF2B5EF4-FFF2-40B4-BE49-F238E27FC236}">
                <a16:creationId xmlns:a16="http://schemas.microsoft.com/office/drawing/2014/main" id="{3D31788E-1B71-0D0B-3D4C-4C51C9D65DCA}"/>
              </a:ext>
            </a:extLst>
          </p:cNvPr>
          <p:cNvSpPr txBox="1"/>
          <p:nvPr/>
        </p:nvSpPr>
        <p:spPr>
          <a:xfrm>
            <a:off x="70338" y="2000736"/>
            <a:ext cx="5488117" cy="923330"/>
          </a:xfrm>
          <a:prstGeom prst="rect">
            <a:avLst/>
          </a:prstGeom>
          <a:noFill/>
        </p:spPr>
        <p:txBody>
          <a:bodyPr wrap="square" rtlCol="0">
            <a:spAutoFit/>
          </a:bodyPr>
          <a:lstStyle/>
          <a:p>
            <a:r>
              <a:rPr lang="en-GB" dirty="0">
                <a:solidFill>
                  <a:srgbClr val="00B050"/>
                </a:solidFill>
              </a:rPr>
              <a:t>Keep history of gradient in a list called </a:t>
            </a:r>
            <a:r>
              <a:rPr lang="en-GB" dirty="0" err="1">
                <a:solidFill>
                  <a:srgbClr val="00B050"/>
                </a:solidFill>
              </a:rPr>
              <a:t>G_list</a:t>
            </a:r>
            <a:r>
              <a:rPr lang="en-GB" dirty="0">
                <a:solidFill>
                  <a:srgbClr val="00B050"/>
                </a:solidFill>
              </a:rPr>
              <a:t>, which will be passed as parameters and returned on each backward (could have also been an attribute for class)</a:t>
            </a:r>
            <a:endParaRPr lang="en-SG" dirty="0">
              <a:solidFill>
                <a:srgbClr val="00B050"/>
              </a:solidFill>
            </a:endParaRPr>
          </a:p>
        </p:txBody>
      </p:sp>
      <p:sp>
        <p:nvSpPr>
          <p:cNvPr id="12" name="TextBox 11">
            <a:extLst>
              <a:ext uri="{FF2B5EF4-FFF2-40B4-BE49-F238E27FC236}">
                <a16:creationId xmlns:a16="http://schemas.microsoft.com/office/drawing/2014/main" id="{47E3949C-2F0C-1588-0CA7-59CDA6C0EC02}"/>
              </a:ext>
            </a:extLst>
          </p:cNvPr>
          <p:cNvSpPr txBox="1"/>
          <p:nvPr/>
        </p:nvSpPr>
        <p:spPr>
          <a:xfrm>
            <a:off x="70337" y="3356708"/>
            <a:ext cx="5488117" cy="646331"/>
          </a:xfrm>
          <a:prstGeom prst="rect">
            <a:avLst/>
          </a:prstGeom>
          <a:noFill/>
        </p:spPr>
        <p:txBody>
          <a:bodyPr wrap="square" rtlCol="0">
            <a:spAutoFit/>
          </a:bodyPr>
          <a:lstStyle/>
          <a:p>
            <a:r>
              <a:rPr lang="en-GB" dirty="0">
                <a:solidFill>
                  <a:schemeClr val="accent2"/>
                </a:solidFill>
              </a:rPr>
              <a:t>Compute gradients and G_... Coefficients for each trainable parameter</a:t>
            </a:r>
            <a:endParaRPr lang="en-SG" dirty="0">
              <a:solidFill>
                <a:schemeClr val="accent2"/>
              </a:solidFill>
            </a:endParaRPr>
          </a:p>
        </p:txBody>
      </p:sp>
      <p:sp>
        <p:nvSpPr>
          <p:cNvPr id="13" name="TextBox 12">
            <a:extLst>
              <a:ext uri="{FF2B5EF4-FFF2-40B4-BE49-F238E27FC236}">
                <a16:creationId xmlns:a16="http://schemas.microsoft.com/office/drawing/2014/main" id="{AA1CCDEF-05D4-3DE0-A3AE-255A2FA6F44C}"/>
              </a:ext>
            </a:extLst>
          </p:cNvPr>
          <p:cNvSpPr txBox="1"/>
          <p:nvPr/>
        </p:nvSpPr>
        <p:spPr>
          <a:xfrm>
            <a:off x="70337" y="5367769"/>
            <a:ext cx="5488117" cy="646331"/>
          </a:xfrm>
          <a:prstGeom prst="rect">
            <a:avLst/>
          </a:prstGeom>
          <a:noFill/>
        </p:spPr>
        <p:txBody>
          <a:bodyPr wrap="square" rtlCol="0">
            <a:spAutoFit/>
          </a:bodyPr>
          <a:lstStyle/>
          <a:p>
            <a:r>
              <a:rPr lang="en-GB" dirty="0">
                <a:solidFill>
                  <a:srgbClr val="7030A0"/>
                </a:solidFill>
              </a:rPr>
              <a:t>Update rule uses adjusted learning rate for each parameter and epsilon value.</a:t>
            </a:r>
            <a:endParaRPr lang="en-SG" dirty="0">
              <a:solidFill>
                <a:srgbClr val="7030A0"/>
              </a:solidFill>
            </a:endParaRPr>
          </a:p>
        </p:txBody>
      </p:sp>
      <p:sp>
        <p:nvSpPr>
          <p:cNvPr id="14" name="Rectangle 13">
            <a:extLst>
              <a:ext uri="{FF2B5EF4-FFF2-40B4-BE49-F238E27FC236}">
                <a16:creationId xmlns:a16="http://schemas.microsoft.com/office/drawing/2014/main" id="{D79065EF-C45D-E2E7-C1BE-96FD8D189B69}"/>
              </a:ext>
            </a:extLst>
          </p:cNvPr>
          <p:cNvSpPr/>
          <p:nvPr/>
        </p:nvSpPr>
        <p:spPr>
          <a:xfrm>
            <a:off x="8034215" y="0"/>
            <a:ext cx="570523"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E0C3F7F2-6509-968D-7A2D-45EF6CB6524B}"/>
              </a:ext>
            </a:extLst>
          </p:cNvPr>
          <p:cNvSpPr/>
          <p:nvPr/>
        </p:nvSpPr>
        <p:spPr>
          <a:xfrm>
            <a:off x="5654430" y="4872892"/>
            <a:ext cx="2528278"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E1F3F268-7E6F-8D73-96BE-D7EAB1F51298}"/>
              </a:ext>
            </a:extLst>
          </p:cNvPr>
          <p:cNvSpPr/>
          <p:nvPr/>
        </p:nvSpPr>
        <p:spPr>
          <a:xfrm>
            <a:off x="5591911" y="707290"/>
            <a:ext cx="4807319" cy="44117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A8D257D6-0945-EB9E-532A-BC900B613456}"/>
              </a:ext>
            </a:extLst>
          </p:cNvPr>
          <p:cNvSpPr/>
          <p:nvPr/>
        </p:nvSpPr>
        <p:spPr>
          <a:xfrm flipV="1">
            <a:off x="5591911" y="5177856"/>
            <a:ext cx="4807319" cy="1113527"/>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DA6CDEF7-265B-19C0-1D38-52B2A6A7E01E}"/>
              </a:ext>
            </a:extLst>
          </p:cNvPr>
          <p:cNvSpPr/>
          <p:nvPr/>
        </p:nvSpPr>
        <p:spPr>
          <a:xfrm>
            <a:off x="5806831" y="6799385"/>
            <a:ext cx="1105877"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3AF68576-F51F-80F6-A737-F8387A746DDB}"/>
              </a:ext>
            </a:extLst>
          </p:cNvPr>
          <p:cNvSpPr/>
          <p:nvPr/>
        </p:nvSpPr>
        <p:spPr>
          <a:xfrm>
            <a:off x="5654430" y="4055513"/>
            <a:ext cx="2528278"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643635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err="1">
                <a:solidFill>
                  <a:srgbClr val="00B050"/>
                </a:solidFill>
              </a:rPr>
              <a:t>RMSProp</a:t>
            </a:r>
            <a:r>
              <a:rPr lang="en-GB" sz="2200" b="1" dirty="0"/>
              <a:t> optimizer [RMSProp2012]):</a:t>
            </a:r>
          </a:p>
          <a:p>
            <a:pPr marL="0" indent="0">
              <a:buNone/>
            </a:pPr>
            <a:r>
              <a:rPr lang="en-GB" sz="2200" b="1" dirty="0" err="1">
                <a:solidFill>
                  <a:srgbClr val="00B050"/>
                </a:solidFill>
              </a:rPr>
              <a:t>RMSProp</a:t>
            </a:r>
            <a:r>
              <a:rPr lang="en-GB" sz="2200" dirty="0"/>
              <a:t> is a variation of </a:t>
            </a:r>
            <a:r>
              <a:rPr lang="en-GB" sz="2200" dirty="0" err="1"/>
              <a:t>AdaGrad</a:t>
            </a:r>
            <a:r>
              <a:rPr lang="en-GB" sz="2200" dirty="0"/>
              <a:t>, but it uses a </a:t>
            </a:r>
            <a:r>
              <a:rPr lang="en-GB" sz="2200" b="1" dirty="0"/>
              <a:t>running average of the squared gradients to scale the learning rate </a:t>
            </a:r>
            <a:r>
              <a:rPr lang="en-GB" sz="2200" dirty="0"/>
              <a:t>for each parameter, rather than using the sum of the squared gradients as in </a:t>
            </a:r>
            <a:r>
              <a:rPr lang="en-GB" sz="2200" dirty="0" err="1"/>
              <a:t>AdaGrad</a:t>
            </a:r>
            <a:r>
              <a:rPr lang="en-GB" sz="2200" dirty="0"/>
              <a:t>.</a:t>
            </a:r>
          </a:p>
          <a:p>
            <a:pPr marL="0" indent="0">
              <a:buNone/>
            </a:pPr>
            <a:r>
              <a:rPr lang="en-GB" sz="2200" b="1" dirty="0" err="1">
                <a:solidFill>
                  <a:srgbClr val="00B050"/>
                </a:solidFill>
              </a:rPr>
              <a:t>RMSProp</a:t>
            </a:r>
            <a:r>
              <a:rPr lang="en-GB" sz="2200" dirty="0"/>
              <a:t> can be less sensitive to the learning rate than </a:t>
            </a:r>
            <a:r>
              <a:rPr lang="en-GB" sz="2200" dirty="0" err="1"/>
              <a:t>AdaGrad</a:t>
            </a:r>
            <a:r>
              <a:rPr lang="en-GB" sz="2200" dirty="0"/>
              <a:t>, and it is often used in conjunction with other techniques such as momentum.</a:t>
            </a:r>
          </a:p>
          <a:p>
            <a:pPr marL="0" indent="0">
              <a:buNone/>
            </a:pPr>
            <a:r>
              <a:rPr lang="en-GB" sz="2200" dirty="0"/>
              <a:t>We will typically keep this idea in mind for later when designing the </a:t>
            </a:r>
            <a:r>
              <a:rPr lang="en-GB" sz="2200" b="1" dirty="0"/>
              <a:t>Adam</a:t>
            </a:r>
            <a:r>
              <a:rPr lang="en-GB" sz="2200" dirty="0"/>
              <a:t> optimizer.</a:t>
            </a:r>
            <a:endParaRPr lang="en-SG" sz="22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sz="2200" dirty="0"/>
                  <a:t>The value </a:t>
                </a:r>
                <a14:m>
                  <m:oMath xmlns:m="http://schemas.openxmlformats.org/officeDocument/2006/math">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𝑊</m:t>
                            </m:r>
                          </m:e>
                          <m:sub>
                            <m:r>
                              <a:rPr lang="en-GB" sz="2200" i="1" dirty="0" smtClean="0">
                                <a:latin typeface="Cambria Math" panose="02040503050406030204" pitchFamily="18" charset="0"/>
                              </a:rPr>
                              <m:t>2</m:t>
                            </m:r>
                          </m:sub>
                        </m:sSub>
                      </m:sub>
                    </m:sSub>
                  </m:oMath>
                </a14:m>
                <a:r>
                  <a:rPr lang="en-GB" sz="2200" dirty="0"/>
                  <a:t> is no longer defined as the squared values of the gradients with respect to each parameter, but instead it use a mixed formula reusing the previous values of these parameters, mixed with the current squared values of the gradients.</a:t>
                </a:r>
              </a:p>
              <a:p>
                <a:pPr marL="0" indent="0">
                  <a:buNone/>
                </a:pPr>
                <a14:m>
                  <m:oMathPara xmlns:m="http://schemas.openxmlformats.org/officeDocument/2006/math">
                    <m:oMathParaPr>
                      <m:jc m:val="centerGroup"/>
                    </m:oMathParaPr>
                    <m:oMath xmlns:m="http://schemas.openxmlformats.org/officeDocument/2006/math">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𝑊</m:t>
                              </m:r>
                            </m:e>
                            <m:sub>
                              <m:r>
                                <a:rPr lang="en-GB" sz="2200" i="1" dirty="0" smtClean="0">
                                  <a:latin typeface="Cambria Math" panose="02040503050406030204" pitchFamily="18" charset="0"/>
                                </a:rPr>
                                <m:t>2</m:t>
                              </m:r>
                            </m:sub>
                          </m:sSub>
                        </m:sub>
                      </m:sSub>
                      <m:r>
                        <a:rPr lang="en-GB" sz="2200" i="1" dirty="0" smtClean="0">
                          <a:latin typeface="Cambria Math" panose="02040503050406030204" pitchFamily="18" charset="0"/>
                        </a:rPr>
                        <m:t> = </m:t>
                      </m:r>
                      <m:d>
                        <m:dPr>
                          <m:ctrlPr>
                            <a:rPr lang="en-GB" sz="2200" i="1" dirty="0" smtClean="0">
                              <a:latin typeface="Cambria Math" panose="02040503050406030204" pitchFamily="18" charset="0"/>
                            </a:rPr>
                          </m:ctrlPr>
                        </m:dPr>
                        <m:e>
                          <m:r>
                            <a:rPr lang="en-GB" sz="2200" i="1" dirty="0" smtClean="0">
                              <a:latin typeface="Cambria Math" panose="02040503050406030204" pitchFamily="18" charset="0"/>
                            </a:rPr>
                            <m:t>1 −</m:t>
                          </m:r>
                          <m:r>
                            <a:rPr lang="en-GB" sz="2200" i="1" dirty="0" smtClean="0">
                              <a:latin typeface="Cambria Math" panose="02040503050406030204" pitchFamily="18" charset="0"/>
                            </a:rPr>
                            <m:t>𝜌</m:t>
                          </m:r>
                        </m:e>
                      </m:d>
                      <m:sSup>
                        <m:sSupPr>
                          <m:ctrlPr>
                            <a:rPr lang="en-GB" sz="2200" i="1" dirty="0" smtClean="0">
                              <a:latin typeface="Cambria Math" panose="02040503050406030204" pitchFamily="18" charset="0"/>
                            </a:rPr>
                          </m:ctrlPr>
                        </m:sSupPr>
                        <m:e>
                          <m:d>
                            <m:dPr>
                              <m:ctrlPr>
                                <a:rPr lang="en-GB" sz="2200" i="1" dirty="0" smtClean="0">
                                  <a:latin typeface="Cambria Math" panose="02040503050406030204" pitchFamily="18" charset="0"/>
                                </a:rPr>
                              </m:ctrlPr>
                            </m:dPr>
                            <m:e>
                              <m:f>
                                <m:fPr>
                                  <m:ctrlPr>
                                    <a:rPr lang="en-GB" sz="2200" b="0" i="1" dirty="0" smtClean="0">
                                      <a:latin typeface="Cambria Math" panose="02040503050406030204" pitchFamily="18" charset="0"/>
                                    </a:rPr>
                                  </m:ctrlPr>
                                </m:fPr>
                                <m:num>
                                  <m:r>
                                    <a:rPr lang="en-GB" sz="2200" i="1" dirty="0" smtClean="0">
                                      <a:latin typeface="Cambria Math" panose="02040503050406030204" pitchFamily="18" charset="0"/>
                                    </a:rPr>
                                    <m:t>𝜕</m:t>
                                  </m:r>
                                  <m:r>
                                    <a:rPr lang="en-GB" sz="2200" i="1" dirty="0" smtClean="0">
                                      <a:latin typeface="Cambria Math" panose="02040503050406030204" pitchFamily="18" charset="0"/>
                                    </a:rPr>
                                    <m:t>𝐿</m:t>
                                  </m:r>
                                </m:num>
                                <m:den>
                                  <m:r>
                                    <a:rPr lang="en-GB" sz="2200" i="1" dirty="0" smtClean="0">
                                      <a:latin typeface="Cambria Math" panose="02040503050406030204" pitchFamily="18" charset="0"/>
                                    </a:rPr>
                                    <m:t>𝜕</m:t>
                                  </m:r>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𝑊</m:t>
                                      </m:r>
                                    </m:e>
                                    <m:sub>
                                      <m:r>
                                        <a:rPr lang="en-GB" sz="2200" i="1" dirty="0" smtClean="0">
                                          <a:latin typeface="Cambria Math" panose="02040503050406030204" pitchFamily="18" charset="0"/>
                                        </a:rPr>
                                        <m:t>2</m:t>
                                      </m:r>
                                    </m:sub>
                                  </m:sSub>
                                </m:den>
                              </m:f>
                            </m:e>
                          </m:d>
                        </m:e>
                        <m:sup>
                          <m:r>
                            <a:rPr lang="en-GB" sz="2200" i="1" dirty="0" smtClean="0">
                              <a:latin typeface="Cambria Math" panose="02040503050406030204" pitchFamily="18" charset="0"/>
                            </a:rPr>
                            <m:t>2</m:t>
                          </m:r>
                        </m:sup>
                      </m:sSup>
                      <m:r>
                        <a:rPr lang="en-GB" sz="2200" i="1" dirty="0" smtClean="0">
                          <a:latin typeface="Cambria Math" panose="02040503050406030204" pitchFamily="18" charset="0"/>
                        </a:rPr>
                        <m:t>  +</m:t>
                      </m:r>
                      <m:r>
                        <a:rPr lang="en-GB" sz="2200" i="1" dirty="0" smtClean="0">
                          <a:latin typeface="Cambria Math" panose="02040503050406030204" pitchFamily="18" charset="0"/>
                        </a:rPr>
                        <m:t>𝜌</m:t>
                      </m:r>
                      <m:r>
                        <a:rPr lang="en-GB" sz="2200" i="1" dirty="0" smtClean="0">
                          <a:latin typeface="Cambria Math" panose="02040503050406030204" pitchFamily="18" charset="0"/>
                        </a:rPr>
                        <m:t> </m:t>
                      </m:r>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𝐺</m:t>
                          </m:r>
                        </m:e>
                        <m:sub>
                          <m:sSub>
                            <m:sSubPr>
                              <m:ctrlPr>
                                <a:rPr lang="en-GB" sz="2200" i="1" dirty="0" smtClean="0">
                                  <a:latin typeface="Cambria Math" panose="02040503050406030204" pitchFamily="18" charset="0"/>
                                </a:rPr>
                              </m:ctrlPr>
                            </m:sSubPr>
                            <m:e>
                              <m:r>
                                <a:rPr lang="en-GB" sz="2200" i="1" dirty="0" smtClean="0">
                                  <a:latin typeface="Cambria Math" panose="02040503050406030204" pitchFamily="18" charset="0"/>
                                </a:rPr>
                                <m:t>𝑊</m:t>
                              </m:r>
                            </m:e>
                            <m:sub>
                              <m:r>
                                <a:rPr lang="en-GB" sz="2200" i="1" dirty="0" smtClean="0">
                                  <a:latin typeface="Cambria Math" panose="02040503050406030204" pitchFamily="18" charset="0"/>
                                </a:rPr>
                                <m:t>2</m:t>
                              </m:r>
                            </m:sub>
                          </m:sSub>
                        </m:sub>
                      </m:sSub>
                    </m:oMath>
                  </m:oMathPara>
                </a14:m>
                <a:endParaRPr lang="en-GB" sz="2200" dirty="0"/>
              </a:p>
              <a:p>
                <a:pPr marL="0" indent="0">
                  <a:buNone/>
                </a:pPr>
                <a:endParaRPr lang="en-GB" sz="2200" dirty="0"/>
              </a:p>
              <a:p>
                <a:pPr marL="0" indent="0">
                  <a:buNone/>
                </a:pPr>
                <a:r>
                  <a:rPr lang="en-GB" sz="2200" dirty="0"/>
                  <a:t>This reuses the logic of the momentum formula we discussed earlier. Here, </a:t>
                </a:r>
                <a14:m>
                  <m:oMath xmlns:m="http://schemas.openxmlformats.org/officeDocument/2006/math">
                    <m:r>
                      <a:rPr lang="en-GB" sz="2200" i="1" dirty="0" smtClean="0">
                        <a:latin typeface="Cambria Math" panose="02040503050406030204" pitchFamily="18" charset="0"/>
                      </a:rPr>
                      <m:t>𝜌</m:t>
                    </m:r>
                    <m:r>
                      <a:rPr lang="en-GB" sz="2200" i="1" dirty="0" smtClean="0">
                        <a:latin typeface="Cambria Math" panose="02040503050406030204" pitchFamily="18" charset="0"/>
                      </a:rPr>
                      <m:t> </m:t>
                    </m:r>
                  </m:oMath>
                </a14:m>
                <a:r>
                  <a:rPr lang="en-GB" sz="2200" dirty="0"/>
                  <a:t>is an hyperparameter, whose value is set between 0 and 1.</a:t>
                </a:r>
                <a:endParaRPr lang="en-SG" sz="2200"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1529" t="-1211" r="-588"/>
                </a:stretch>
              </a:blipFill>
            </p:spPr>
            <p:txBody>
              <a:bodyPr/>
              <a:lstStyle/>
              <a:p>
                <a:r>
                  <a:rPr lang="en-SG">
                    <a:noFill/>
                  </a:rPr>
                  <a:t> </a:t>
                </a:r>
              </a:p>
            </p:txBody>
          </p:sp>
        </mc:Fallback>
      </mc:AlternateContent>
    </p:spTree>
    <p:extLst>
      <p:ext uri="{BB962C8B-B14F-4D97-AF65-F5344CB8AC3E}">
        <p14:creationId xmlns:p14="http://schemas.microsoft.com/office/powerpoint/2010/main" val="8863003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err="1">
                <a:solidFill>
                  <a:srgbClr val="00B050"/>
                </a:solidFill>
              </a:rPr>
              <a:t>RMSProp</a:t>
            </a:r>
            <a:r>
              <a:rPr lang="en-GB" sz="2200" b="1" dirty="0"/>
              <a:t> optimizer [RMSProp2012]):</a:t>
            </a:r>
          </a:p>
          <a:p>
            <a:pPr marL="0" indent="0">
              <a:buNone/>
            </a:pPr>
            <a:r>
              <a:rPr lang="en-GB" sz="2200" b="1" dirty="0" err="1">
                <a:solidFill>
                  <a:srgbClr val="00B050"/>
                </a:solidFill>
              </a:rPr>
              <a:t>RMSProp</a:t>
            </a:r>
            <a:r>
              <a:rPr lang="en-GB" sz="2200" dirty="0"/>
              <a:t> is a variation of </a:t>
            </a:r>
            <a:r>
              <a:rPr lang="en-GB" sz="2200" dirty="0" err="1"/>
              <a:t>AdaGrad</a:t>
            </a:r>
            <a:r>
              <a:rPr lang="en-GB" sz="2200" dirty="0"/>
              <a:t>, but it uses a </a:t>
            </a:r>
            <a:r>
              <a:rPr lang="en-GB" sz="2200" b="1" dirty="0"/>
              <a:t>running average of the squared gradients to scale the learning rate </a:t>
            </a:r>
            <a:r>
              <a:rPr lang="en-GB" sz="2200" dirty="0"/>
              <a:t>for each parameter, rather than using the sum of the squared gradients as in </a:t>
            </a:r>
            <a:r>
              <a:rPr lang="en-GB" sz="2200" dirty="0" err="1"/>
              <a:t>AdaGrad</a:t>
            </a:r>
            <a:r>
              <a:rPr lang="en-GB" sz="2200" dirty="0"/>
              <a:t>.</a:t>
            </a:r>
          </a:p>
          <a:p>
            <a:pPr marL="0" indent="0">
              <a:buNone/>
            </a:pPr>
            <a:r>
              <a:rPr lang="en-GB" sz="2200" b="1" dirty="0" err="1">
                <a:solidFill>
                  <a:srgbClr val="00B050"/>
                </a:solidFill>
              </a:rPr>
              <a:t>RMSProp</a:t>
            </a:r>
            <a:r>
              <a:rPr lang="en-GB" sz="2200" dirty="0"/>
              <a:t> can be less sensitive to the learning rate than </a:t>
            </a:r>
            <a:r>
              <a:rPr lang="en-GB" sz="2200" dirty="0" err="1"/>
              <a:t>AdaGrad</a:t>
            </a:r>
            <a:r>
              <a:rPr lang="en-GB" sz="2200" dirty="0"/>
              <a:t>, and it is often used in conjunction with other techniques such as momentum.</a:t>
            </a:r>
          </a:p>
          <a:p>
            <a:pPr marL="0" indent="0">
              <a:buNone/>
            </a:pPr>
            <a:r>
              <a:rPr lang="en-GB" sz="2200" dirty="0"/>
              <a:t>We will typically keep this idea in mind for later when designing the </a:t>
            </a:r>
            <a:r>
              <a:rPr lang="en-GB" sz="2200" b="1" dirty="0"/>
              <a:t>Adam</a:t>
            </a:r>
            <a:r>
              <a:rPr lang="en-GB" sz="2200" dirty="0"/>
              <a:t> optimizer.</a:t>
            </a:r>
            <a:endParaRPr lang="en-SG" sz="22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sz="2400" dirty="0"/>
                  <a:t>As before, this is then used to adjust the learning rate </a:t>
                </a:r>
                <a14:m>
                  <m:oMath xmlns:m="http://schemas.openxmlformats.org/officeDocument/2006/math">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𝛼</m:t>
                        </m:r>
                      </m:e>
                      <m:sub>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sub>
                    </m:sSub>
                    <m:r>
                      <a:rPr lang="en-GB" sz="2400" i="1" dirty="0" smtClean="0">
                        <a:latin typeface="Cambria Math" panose="02040503050406030204" pitchFamily="18" charset="0"/>
                      </a:rPr>
                      <m:t> </m:t>
                    </m:r>
                  </m:oMath>
                </a14:m>
                <a:r>
                  <a:rPr lang="en-GB" sz="2400" dirty="0"/>
                  <a:t>for the </a:t>
                </a:r>
                <a14:m>
                  <m:oMath xmlns:m="http://schemas.openxmlformats.org/officeDocument/2006/math">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oMath>
                </a14:m>
                <a:r>
                  <a:rPr lang="en-GB" sz="2400" dirty="0"/>
                  <a:t> update rule:</a:t>
                </a:r>
              </a:p>
              <a:p>
                <a:pPr marL="0" indent="0">
                  <a:buNone/>
                </a:pPr>
                <a14:m>
                  <m:oMathPara xmlns:m="http://schemas.openxmlformats.org/officeDocument/2006/math">
                    <m:oMathParaPr>
                      <m:jc m:val="centerGroup"/>
                    </m:oMathParaPr>
                    <m:oMath xmlns:m="http://schemas.openxmlformats.org/officeDocument/2006/math">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𝛼</m:t>
                          </m:r>
                        </m:e>
                        <m:sub>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sub>
                      </m:sSub>
                      <m:r>
                        <a:rPr lang="en-GB" sz="2400" i="1" dirty="0" smtClean="0">
                          <a:latin typeface="Cambria Math" panose="02040503050406030204" pitchFamily="18" charset="0"/>
                        </a:rPr>
                        <m:t> =</m:t>
                      </m:r>
                      <m:f>
                        <m:fPr>
                          <m:ctrlPr>
                            <a:rPr lang="en-GB" sz="2400" i="1" dirty="0" smtClean="0">
                              <a:latin typeface="Cambria Math" panose="02040503050406030204" pitchFamily="18" charset="0"/>
                            </a:rPr>
                          </m:ctrlPr>
                        </m:fPr>
                        <m:num>
                          <m:r>
                            <a:rPr lang="en-GB" sz="2400" i="1" dirty="0" smtClean="0">
                              <a:latin typeface="Cambria Math" panose="02040503050406030204" pitchFamily="18" charset="0"/>
                            </a:rPr>
                            <m:t>𝛼</m:t>
                          </m:r>
                        </m:num>
                        <m:den>
                          <m:rad>
                            <m:radPr>
                              <m:degHide m:val="on"/>
                              <m:ctrlPr>
                                <a:rPr lang="en-GB" sz="2400" i="1" dirty="0" smtClean="0">
                                  <a:latin typeface="Cambria Math" panose="02040503050406030204" pitchFamily="18" charset="0"/>
                                </a:rPr>
                              </m:ctrlPr>
                            </m:radPr>
                            <m:deg/>
                            <m:e>
                              <m:sSub>
                                <m:sSubPr>
                                  <m:ctrlPr>
                                    <a:rPr lang="en-GB" sz="2400" i="1" dirty="0">
                                      <a:latin typeface="Cambria Math" panose="02040503050406030204" pitchFamily="18" charset="0"/>
                                    </a:rPr>
                                  </m:ctrlPr>
                                </m:sSubPr>
                                <m:e>
                                  <m:r>
                                    <a:rPr lang="en-GB" sz="2400" i="1" dirty="0">
                                      <a:latin typeface="Cambria Math" panose="02040503050406030204" pitchFamily="18" charset="0"/>
                                    </a:rPr>
                                    <m:t>𝐺</m:t>
                                  </m:r>
                                </m:e>
                                <m:sub>
                                  <m:sSub>
                                    <m:sSubPr>
                                      <m:ctrlPr>
                                        <a:rPr lang="en-GB" sz="2400" i="1" dirty="0">
                                          <a:latin typeface="Cambria Math" panose="02040503050406030204" pitchFamily="18" charset="0"/>
                                        </a:rPr>
                                      </m:ctrlPr>
                                    </m:sSubPr>
                                    <m:e>
                                      <m:r>
                                        <a:rPr lang="en-GB" sz="2400" i="1" dirty="0">
                                          <a:latin typeface="Cambria Math" panose="02040503050406030204" pitchFamily="18" charset="0"/>
                                        </a:rPr>
                                        <m:t>𝑊</m:t>
                                      </m:r>
                                    </m:e>
                                    <m:sub>
                                      <m:r>
                                        <a:rPr lang="en-GB" sz="2400" i="1" dirty="0">
                                          <a:latin typeface="Cambria Math" panose="02040503050406030204" pitchFamily="18" charset="0"/>
                                        </a:rPr>
                                        <m:t>2</m:t>
                                      </m:r>
                                    </m:sub>
                                  </m:sSub>
                                </m:sub>
                              </m:sSub>
                              <m:r>
                                <a:rPr lang="en-GB" sz="2400" i="1" dirty="0">
                                  <a:latin typeface="Cambria Math" panose="02040503050406030204" pitchFamily="18" charset="0"/>
                                </a:rPr>
                                <m:t> +</m:t>
                              </m:r>
                              <m:r>
                                <a:rPr lang="en-GB" sz="2400" i="1" dirty="0">
                                  <a:latin typeface="Cambria Math" panose="02040503050406030204" pitchFamily="18" charset="0"/>
                                </a:rPr>
                                <m:t>𝜖</m:t>
                              </m:r>
                              <m:r>
                                <m:rPr>
                                  <m:nor/>
                                </m:rPr>
                                <a:rPr lang="en-GB" sz="2400" dirty="0"/>
                                <m:t> </m:t>
                              </m:r>
                            </m:e>
                          </m:rad>
                        </m:den>
                      </m:f>
                    </m:oMath>
                  </m:oMathPara>
                </a14:m>
                <a:endParaRPr lang="en-GB" sz="2400" dirty="0"/>
              </a:p>
              <a:p>
                <a:pPr marL="0" indent="0">
                  <a:buNone/>
                </a:pPr>
                <a:r>
                  <a:rPr lang="en-GB" sz="2400" dirty="0"/>
                  <a:t>Here, the value of </a:t>
                </a:r>
                <a14:m>
                  <m:oMath xmlns:m="http://schemas.openxmlformats.org/officeDocument/2006/math">
                    <m:r>
                      <a:rPr lang="en-GB" sz="2400" i="1" dirty="0" smtClean="0">
                        <a:latin typeface="Cambria Math" panose="02040503050406030204" pitchFamily="18" charset="0"/>
                      </a:rPr>
                      <m:t>𝜖</m:t>
                    </m:r>
                    <m:r>
                      <a:rPr lang="en-GB" sz="2400" i="1" dirty="0" smtClean="0">
                        <a:latin typeface="Cambria Math" panose="02040503050406030204" pitchFamily="18" charset="0"/>
                      </a:rPr>
                      <m:t> </m:t>
                    </m:r>
                  </m:oMath>
                </a14:m>
                <a:r>
                  <a:rPr lang="en-GB" sz="2400" dirty="0"/>
                  <a:t>is set to </a:t>
                </a:r>
                <a14:m>
                  <m:oMath xmlns:m="http://schemas.openxmlformats.org/officeDocument/2006/math">
                    <m:r>
                      <a:rPr lang="en-GB" sz="2400" i="1" dirty="0" smtClean="0">
                        <a:latin typeface="Cambria Math" panose="02040503050406030204" pitchFamily="18" charset="0"/>
                      </a:rPr>
                      <m:t>1</m:t>
                    </m:r>
                    <m:sSup>
                      <m:sSupPr>
                        <m:ctrlPr>
                          <a:rPr lang="en-GB" sz="2400" i="1" dirty="0" smtClean="0">
                            <a:latin typeface="Cambria Math" panose="02040503050406030204" pitchFamily="18" charset="0"/>
                          </a:rPr>
                        </m:ctrlPr>
                      </m:sSupPr>
                      <m:e>
                        <m:r>
                          <a:rPr lang="en-GB" sz="2400" i="1" dirty="0" smtClean="0">
                            <a:latin typeface="Cambria Math" panose="02040503050406030204" pitchFamily="18" charset="0"/>
                          </a:rPr>
                          <m:t>𝑒</m:t>
                        </m:r>
                      </m:e>
                      <m:sup>
                        <m:r>
                          <a:rPr lang="en-GB" sz="2400" i="1" dirty="0" smtClean="0">
                            <a:latin typeface="Cambria Math" panose="02040503050406030204" pitchFamily="18" charset="0"/>
                          </a:rPr>
                          <m:t>−6</m:t>
                        </m:r>
                      </m:sup>
                    </m:sSup>
                  </m:oMath>
                </a14:m>
                <a:r>
                  <a:rPr lang="en-GB" sz="2400" dirty="0"/>
                  <a:t> and is simply used to prevent divisions by zero.</a:t>
                </a:r>
              </a:p>
              <a:p>
                <a:pPr marL="0" indent="0">
                  <a:buNone/>
                </a:pPr>
                <a:r>
                  <a:rPr lang="en-GB" sz="2400" dirty="0"/>
                  <a:t>The update rule for </a:t>
                </a:r>
                <a14:m>
                  <m:oMath xmlns:m="http://schemas.openxmlformats.org/officeDocument/2006/math">
                    <m:sSub>
                      <m:sSubPr>
                        <m:ctrlPr>
                          <a:rPr lang="en-GB" sz="2400" b="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oMath>
                </a14:m>
                <a:r>
                  <a:rPr lang="en-GB" sz="2400"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r>
                        <a:rPr lang="en-GB" sz="2400" i="1" dirty="0" smtClean="0">
                          <a:latin typeface="Cambria Math" panose="02040503050406030204" pitchFamily="18" charset="0"/>
                        </a:rPr>
                        <m:t>← </m:t>
                      </m:r>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r>
                        <a:rPr lang="en-GB" sz="2400" i="1" dirty="0" smtClean="0">
                          <a:latin typeface="Cambria Math" panose="02040503050406030204" pitchFamily="18" charset="0"/>
                        </a:rPr>
                        <m:t> −</m:t>
                      </m:r>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𝛼</m:t>
                          </m:r>
                        </m:e>
                        <m:sub>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sub>
                      </m:sSub>
                      <m:f>
                        <m:fPr>
                          <m:ctrlPr>
                            <a:rPr lang="en-GB" sz="2400" i="1" dirty="0" smtClean="0">
                              <a:latin typeface="Cambria Math" panose="02040503050406030204" pitchFamily="18" charset="0"/>
                            </a:rPr>
                          </m:ctrlPr>
                        </m:fPr>
                        <m:num>
                          <m:r>
                            <a:rPr lang="en-GB" sz="2400" i="1" dirty="0" smtClean="0">
                              <a:latin typeface="Cambria Math" panose="02040503050406030204" pitchFamily="18" charset="0"/>
                            </a:rPr>
                            <m:t>𝜕</m:t>
                          </m:r>
                          <m:r>
                            <a:rPr lang="en-GB" sz="2400" i="1" dirty="0" smtClean="0">
                              <a:latin typeface="Cambria Math" panose="02040503050406030204" pitchFamily="18" charset="0"/>
                            </a:rPr>
                            <m:t>𝐿</m:t>
                          </m:r>
                        </m:num>
                        <m:den>
                          <m:r>
                            <a:rPr lang="en-GB" sz="2400" i="1" dirty="0" smtClean="0">
                              <a:latin typeface="Cambria Math" panose="02040503050406030204" pitchFamily="18" charset="0"/>
                            </a:rPr>
                            <m:t>𝜕</m:t>
                          </m:r>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𝑊</m:t>
                              </m:r>
                            </m:e>
                            <m:sub>
                              <m:r>
                                <a:rPr lang="en-GB" sz="2400" i="1" dirty="0" smtClean="0">
                                  <a:latin typeface="Cambria Math" panose="02040503050406030204" pitchFamily="18" charset="0"/>
                                </a:rPr>
                                <m:t>2</m:t>
                              </m:r>
                            </m:sub>
                          </m:sSub>
                        </m:den>
                      </m:f>
                    </m:oMath>
                  </m:oMathPara>
                </a14:m>
                <a:endParaRPr lang="en-SG" sz="2400"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1882" t="-1695" r="-2471"/>
                </a:stretch>
              </a:blipFill>
            </p:spPr>
            <p:txBody>
              <a:bodyPr/>
              <a:lstStyle/>
              <a:p>
                <a:r>
                  <a:rPr lang="en-SG">
                    <a:noFill/>
                  </a:rPr>
                  <a:t> </a:t>
                </a:r>
              </a:p>
            </p:txBody>
          </p:sp>
        </mc:Fallback>
      </mc:AlternateContent>
    </p:spTree>
    <p:extLst>
      <p:ext uri="{BB962C8B-B14F-4D97-AF65-F5344CB8AC3E}">
        <p14:creationId xmlns:p14="http://schemas.microsoft.com/office/powerpoint/2010/main" val="33492506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A30239-32A8-ECCB-3934-0880E0EAEE2D}"/>
              </a:ext>
            </a:extLst>
          </p:cNvPr>
          <p:cNvPicPr>
            <a:picLocks noChangeAspect="1"/>
          </p:cNvPicPr>
          <p:nvPr/>
        </p:nvPicPr>
        <p:blipFill>
          <a:blip r:embed="rId2"/>
          <a:stretch>
            <a:fillRect/>
          </a:stretch>
        </p:blipFill>
        <p:spPr>
          <a:xfrm>
            <a:off x="5397000" y="0"/>
            <a:ext cx="5197140" cy="6858000"/>
          </a:xfrm>
          <a:prstGeom prst="rect">
            <a:avLst/>
          </a:prstGeom>
        </p:spPr>
      </p:pic>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br>
              <a:rPr lang="en-GB" dirty="0"/>
            </a:br>
            <a:r>
              <a:rPr lang="en-GB" dirty="0"/>
              <a:t>implementation</a:t>
            </a:r>
            <a:endParaRPr lang="en-SG"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1CCDEF-05D4-3DE0-A3AE-255A2FA6F44C}"/>
                  </a:ext>
                </a:extLst>
              </p:cNvPr>
              <p:cNvSpPr txBox="1"/>
              <p:nvPr/>
            </p:nvSpPr>
            <p:spPr>
              <a:xfrm>
                <a:off x="6338" y="4207883"/>
                <a:ext cx="5488117" cy="646331"/>
              </a:xfrm>
              <a:prstGeom prst="rect">
                <a:avLst/>
              </a:prstGeom>
              <a:noFill/>
            </p:spPr>
            <p:txBody>
              <a:bodyPr wrap="square" rtlCol="0">
                <a:spAutoFit/>
              </a:bodyPr>
              <a:lstStyle/>
              <a:p>
                <a:r>
                  <a:rPr lang="en-GB" dirty="0">
                    <a:solidFill>
                      <a:srgbClr val="7030A0"/>
                    </a:solidFill>
                  </a:rPr>
                  <a:t>The only change compared to </a:t>
                </a:r>
                <a:r>
                  <a:rPr lang="en-GB" dirty="0" err="1">
                    <a:solidFill>
                      <a:srgbClr val="7030A0"/>
                    </a:solidFill>
                  </a:rPr>
                  <a:t>AdaGrad</a:t>
                </a:r>
                <a:r>
                  <a:rPr lang="en-GB" dirty="0">
                    <a:solidFill>
                      <a:srgbClr val="7030A0"/>
                    </a:solidFill>
                  </a:rPr>
                  <a:t> is in this formula and the addition of another hyperparameter </a:t>
                </a:r>
                <a14:m>
                  <m:oMath xmlns:m="http://schemas.openxmlformats.org/officeDocument/2006/math">
                    <m:r>
                      <a:rPr lang="en-GB" b="0" i="1" smtClean="0">
                        <a:solidFill>
                          <a:srgbClr val="7030A0"/>
                        </a:solidFill>
                        <a:latin typeface="Cambria Math" panose="02040503050406030204" pitchFamily="18" charset="0"/>
                      </a:rPr>
                      <m:t>𝜌</m:t>
                    </m:r>
                  </m:oMath>
                </a14:m>
                <a:endParaRPr lang="en-SG" dirty="0">
                  <a:solidFill>
                    <a:srgbClr val="7030A0"/>
                  </a:solidFill>
                </a:endParaRPr>
              </a:p>
            </p:txBody>
          </p:sp>
        </mc:Choice>
        <mc:Fallback xmlns="">
          <p:sp>
            <p:nvSpPr>
              <p:cNvPr id="13" name="TextBox 12">
                <a:extLst>
                  <a:ext uri="{FF2B5EF4-FFF2-40B4-BE49-F238E27FC236}">
                    <a16:creationId xmlns:a16="http://schemas.microsoft.com/office/drawing/2014/main" id="{AA1CCDEF-05D4-3DE0-A3AE-255A2FA6F44C}"/>
                  </a:ext>
                </a:extLst>
              </p:cNvPr>
              <p:cNvSpPr txBox="1">
                <a:spLocks noRot="1" noChangeAspect="1" noMove="1" noResize="1" noEditPoints="1" noAdjustHandles="1" noChangeArrowheads="1" noChangeShapeType="1" noTextEdit="1"/>
              </p:cNvSpPr>
              <p:nvPr/>
            </p:nvSpPr>
            <p:spPr>
              <a:xfrm>
                <a:off x="6338" y="4207883"/>
                <a:ext cx="5488117" cy="646331"/>
              </a:xfrm>
              <a:prstGeom prst="rect">
                <a:avLst/>
              </a:prstGeom>
              <a:blipFill>
                <a:blip r:embed="rId3"/>
                <a:stretch>
                  <a:fillRect l="-889" t="-4717" r="-222" b="-14151"/>
                </a:stretch>
              </a:blipFill>
            </p:spPr>
            <p:txBody>
              <a:bodyPr/>
              <a:lstStyle/>
              <a:p>
                <a:r>
                  <a:rPr lang="en-SG">
                    <a:noFill/>
                  </a:rPr>
                  <a:t> </a:t>
                </a:r>
              </a:p>
            </p:txBody>
          </p:sp>
        </mc:Fallback>
      </mc:AlternateContent>
      <p:sp>
        <p:nvSpPr>
          <p:cNvPr id="17" name="Rectangle 16">
            <a:extLst>
              <a:ext uri="{FF2B5EF4-FFF2-40B4-BE49-F238E27FC236}">
                <a16:creationId xmlns:a16="http://schemas.microsoft.com/office/drawing/2014/main" id="{A8D257D6-0945-EB9E-532A-BC900B613456}"/>
              </a:ext>
            </a:extLst>
          </p:cNvPr>
          <p:cNvSpPr/>
          <p:nvPr/>
        </p:nvSpPr>
        <p:spPr>
          <a:xfrm flipV="1">
            <a:off x="5591910" y="3935208"/>
            <a:ext cx="4904152" cy="119168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DA6CDEF7-265B-19C0-1D38-52B2A6A7E01E}"/>
              </a:ext>
            </a:extLst>
          </p:cNvPr>
          <p:cNvSpPr/>
          <p:nvPr/>
        </p:nvSpPr>
        <p:spPr>
          <a:xfrm>
            <a:off x="5806831" y="6799385"/>
            <a:ext cx="1105877"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2D9FA7AF-A96D-8F84-519F-66A100C4B18F}"/>
              </a:ext>
            </a:extLst>
          </p:cNvPr>
          <p:cNvSpPr/>
          <p:nvPr/>
        </p:nvSpPr>
        <p:spPr>
          <a:xfrm>
            <a:off x="9667631" y="0"/>
            <a:ext cx="925886" cy="212725"/>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936788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a:t>Adam</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a:solidFill>
                  <a:srgbClr val="00B050"/>
                </a:solidFill>
              </a:rPr>
              <a:t>Adam</a:t>
            </a:r>
            <a:r>
              <a:rPr lang="en-GB" sz="2200" b="1" dirty="0"/>
              <a:t> optimizer </a:t>
            </a:r>
            <a:r>
              <a:rPr lang="en-GB" sz="2400" b="1" dirty="0"/>
              <a:t>[Adam2015]</a:t>
            </a:r>
            <a:r>
              <a:rPr lang="en-GB" sz="2200" b="1" dirty="0"/>
              <a:t>):</a:t>
            </a:r>
          </a:p>
          <a:p>
            <a:pPr marL="0" indent="0">
              <a:buNone/>
            </a:pPr>
            <a:r>
              <a:rPr lang="en-GB" sz="2200" b="1" dirty="0">
                <a:solidFill>
                  <a:srgbClr val="00B050"/>
                </a:solidFill>
              </a:rPr>
              <a:t>Adam</a:t>
            </a:r>
            <a:r>
              <a:rPr lang="en-GB" sz="2200" dirty="0"/>
              <a:t> is a popular variation of gradient descent that combines the ideas of momentum and </a:t>
            </a:r>
            <a:r>
              <a:rPr lang="en-GB" sz="2200" dirty="0" err="1"/>
              <a:t>RMSProp</a:t>
            </a:r>
            <a:r>
              <a:rPr lang="en-GB" sz="2200" dirty="0"/>
              <a:t>. Adam combines</a:t>
            </a:r>
          </a:p>
          <a:p>
            <a:r>
              <a:rPr lang="en-GB" sz="2200" dirty="0"/>
              <a:t>an </a:t>
            </a:r>
            <a:r>
              <a:rPr lang="en-GB" sz="2200" b="1" dirty="0"/>
              <a:t>exponentially</a:t>
            </a:r>
            <a:r>
              <a:rPr lang="en-GB" sz="2200" dirty="0"/>
              <a:t> </a:t>
            </a:r>
            <a:r>
              <a:rPr lang="en-GB" sz="2200" b="1" dirty="0"/>
              <a:t>decaying</a:t>
            </a:r>
            <a:r>
              <a:rPr lang="en-GB" sz="2200" dirty="0"/>
              <a:t> </a:t>
            </a:r>
            <a:r>
              <a:rPr lang="en-GB" sz="2200" b="1" dirty="0"/>
              <a:t>averages</a:t>
            </a:r>
            <a:r>
              <a:rPr lang="en-GB" sz="2200" dirty="0"/>
              <a:t> </a:t>
            </a:r>
            <a:r>
              <a:rPr lang="en-GB" sz="2200" b="1" dirty="0"/>
              <a:t>of</a:t>
            </a:r>
            <a:r>
              <a:rPr lang="en-GB" sz="2200" dirty="0"/>
              <a:t> </a:t>
            </a:r>
            <a:r>
              <a:rPr lang="en-GB" sz="2200" b="1" dirty="0"/>
              <a:t>the</a:t>
            </a:r>
            <a:r>
              <a:rPr lang="en-GB" sz="2200" dirty="0"/>
              <a:t> </a:t>
            </a:r>
            <a:r>
              <a:rPr lang="en-GB" sz="2200" b="1" dirty="0"/>
              <a:t>past</a:t>
            </a:r>
            <a:r>
              <a:rPr lang="en-GB" sz="2200" dirty="0"/>
              <a:t> </a:t>
            </a:r>
            <a:r>
              <a:rPr lang="en-GB" sz="2200" b="1" dirty="0"/>
              <a:t>gradients</a:t>
            </a:r>
            <a:r>
              <a:rPr lang="en-GB" sz="2200" dirty="0"/>
              <a:t> </a:t>
            </a:r>
            <a:r>
              <a:rPr lang="en-GB" sz="2200" b="1" dirty="0"/>
              <a:t>to</a:t>
            </a:r>
            <a:r>
              <a:rPr lang="en-GB" sz="2200" dirty="0"/>
              <a:t> </a:t>
            </a:r>
            <a:r>
              <a:rPr lang="en-GB" sz="2200" b="1" dirty="0"/>
              <a:t>scale</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 for each parameter,</a:t>
            </a:r>
          </a:p>
          <a:p>
            <a:r>
              <a:rPr lang="en-GB" sz="2200" dirty="0"/>
              <a:t>and an </a:t>
            </a:r>
            <a:r>
              <a:rPr lang="en-GB" sz="2200" b="1" dirty="0"/>
              <a:t>exponentially</a:t>
            </a:r>
            <a:r>
              <a:rPr lang="en-GB" sz="2200" dirty="0"/>
              <a:t> </a:t>
            </a:r>
            <a:r>
              <a:rPr lang="en-GB" sz="2200" b="1" dirty="0"/>
              <a:t>decaying</a:t>
            </a:r>
            <a:r>
              <a:rPr lang="en-GB" sz="2200" dirty="0"/>
              <a:t> </a:t>
            </a:r>
            <a:r>
              <a:rPr lang="en-GB" sz="2200" b="1" dirty="0"/>
              <a:t>average</a:t>
            </a:r>
            <a:r>
              <a:rPr lang="en-GB" sz="2200" dirty="0"/>
              <a:t> </a:t>
            </a:r>
            <a:r>
              <a:rPr lang="en-GB" sz="2200" b="1" dirty="0"/>
              <a:t>of</a:t>
            </a:r>
            <a:r>
              <a:rPr lang="en-GB" sz="2200" dirty="0"/>
              <a:t> </a:t>
            </a:r>
            <a:r>
              <a:rPr lang="en-GB" sz="2200" b="1" dirty="0"/>
              <a:t>the</a:t>
            </a:r>
            <a:r>
              <a:rPr lang="en-GB" sz="2200" dirty="0"/>
              <a:t> </a:t>
            </a:r>
            <a:r>
              <a:rPr lang="en-GB" sz="2200" b="1" dirty="0"/>
              <a:t>past</a:t>
            </a:r>
            <a:r>
              <a:rPr lang="en-GB" sz="2200" dirty="0"/>
              <a:t> </a:t>
            </a:r>
            <a:r>
              <a:rPr lang="en-GB" sz="2200" b="1" dirty="0"/>
              <a:t>squared</a:t>
            </a:r>
            <a:r>
              <a:rPr lang="en-GB" sz="2200" dirty="0"/>
              <a:t> </a:t>
            </a:r>
            <a:r>
              <a:rPr lang="en-GB" sz="2200" b="1" dirty="0"/>
              <a:t>gradients</a:t>
            </a:r>
            <a:r>
              <a:rPr lang="en-GB" sz="2200" dirty="0"/>
              <a:t> </a:t>
            </a:r>
            <a:r>
              <a:rPr lang="en-GB" sz="2200" b="1" dirty="0"/>
              <a:t>to</a:t>
            </a:r>
            <a:r>
              <a:rPr lang="en-GB" sz="2200" dirty="0"/>
              <a:t> </a:t>
            </a:r>
            <a:r>
              <a:rPr lang="en-GB" sz="2200" b="1" dirty="0"/>
              <a:t>scale</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a:t>
            </a:r>
          </a:p>
          <a:p>
            <a:pPr marL="0" indent="0">
              <a:buNone/>
            </a:pPr>
            <a:r>
              <a:rPr lang="en-GB" sz="2400" dirty="0"/>
              <a:t>Adam is widely used as it can often achieve good performance with relatively little hyperparameter tuning.</a:t>
            </a:r>
          </a:p>
          <a:p>
            <a:pPr marL="0" indent="0">
              <a:buNone/>
            </a:pPr>
            <a:endParaRPr lang="en-GB" sz="22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sz="2000" dirty="0"/>
                  <a:t>As before, in </a:t>
                </a:r>
                <a:r>
                  <a:rPr lang="en-GB" sz="2000" dirty="0" err="1"/>
                  <a:t>AdaGrad</a:t>
                </a:r>
                <a:r>
                  <a:rPr lang="en-GB" sz="2000" dirty="0"/>
                  <a:t> and </a:t>
                </a:r>
                <a:r>
                  <a:rPr lang="en-GB" sz="2000" dirty="0" err="1"/>
                  <a:t>RMSProp</a:t>
                </a:r>
                <a:r>
                  <a:rPr lang="en-GB" sz="2000" dirty="0"/>
                  <a:t>, </a:t>
                </a:r>
                <a:r>
                  <a:rPr lang="en-GB" sz="2000" b="1" dirty="0">
                    <a:solidFill>
                      <a:srgbClr val="00B050"/>
                    </a:solidFill>
                  </a:rPr>
                  <a:t>Adam</a:t>
                </a:r>
                <a:r>
                  <a:rPr lang="en-GB" sz="2000" dirty="0"/>
                  <a:t> relies on additional variables.</a:t>
                </a:r>
              </a:p>
              <a:p>
                <a:pPr marL="0" indent="0">
                  <a:buNone/>
                </a:pPr>
                <a:r>
                  <a:rPr lang="en-GB" sz="2000" dirty="0"/>
                  <a:t>This time, it will be two of them for each trainable parameter.</a:t>
                </a:r>
              </a:p>
              <a:p>
                <a:pPr marL="0" indent="0">
                  <a:buNone/>
                </a:pPr>
                <a:r>
                  <a:rPr lang="en-GB" sz="2000" dirty="0"/>
                  <a:t>For instance, for the weight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oMath>
                </a14:m>
                <a:r>
                  <a:rPr lang="en-GB" sz="2000" dirty="0"/>
                  <a:t>, we have two variables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𝑉</m:t>
                        </m:r>
                      </m:e>
                      <m:sub>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sub>
                    </m:sSub>
                    <m:r>
                      <a:rPr lang="en-GB" sz="2000" i="1" dirty="0" smtClean="0">
                        <a:latin typeface="Cambria Math" panose="02040503050406030204" pitchFamily="18" charset="0"/>
                      </a:rPr>
                      <m:t> </m:t>
                    </m:r>
                  </m:oMath>
                </a14:m>
                <a:r>
                  <a:rPr lang="en-GB" sz="2000" dirty="0"/>
                  <a:t>and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𝑆</m:t>
                        </m:r>
                      </m:e>
                      <m:sub>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sub>
                    </m:sSub>
                  </m:oMath>
                </a14:m>
                <a:r>
                  <a:rPr lang="en-GB" sz="2000" dirty="0"/>
                  <a:t>.</a:t>
                </a:r>
              </a:p>
              <a:p>
                <a:pPr marL="0" indent="0">
                  <a:buNone/>
                </a:pPr>
                <a:r>
                  <a:rPr lang="en-GB" sz="2000" dirty="0"/>
                  <a:t>The </a:t>
                </a:r>
                <a14:m>
                  <m:oMath xmlns:m="http://schemas.openxmlformats.org/officeDocument/2006/math">
                    <m:r>
                      <a:rPr lang="en-GB" sz="2000" i="1" dirty="0" smtClean="0">
                        <a:latin typeface="Cambria Math" panose="02040503050406030204" pitchFamily="18" charset="0"/>
                      </a:rPr>
                      <m:t>𝑉</m:t>
                    </m:r>
                  </m:oMath>
                </a14:m>
                <a:r>
                  <a:rPr lang="en-GB" sz="2000" dirty="0"/>
                  <a:t> and </a:t>
                </a:r>
                <a14:m>
                  <m:oMath xmlns:m="http://schemas.openxmlformats.org/officeDocument/2006/math">
                    <m:r>
                      <a:rPr lang="en-GB" sz="2000" i="1" dirty="0" smtClean="0">
                        <a:latin typeface="Cambria Math" panose="02040503050406030204" pitchFamily="18" charset="0"/>
                      </a:rPr>
                      <m:t>𝑆</m:t>
                    </m:r>
                  </m:oMath>
                </a14:m>
                <a:r>
                  <a:rPr lang="en-GB" sz="2000" dirty="0"/>
                  <a:t> values are defined following the logic in </a:t>
                </a:r>
                <a:r>
                  <a:rPr lang="en-GB" sz="2000" dirty="0" err="1"/>
                  <a:t>RMSProp</a:t>
                </a:r>
                <a:r>
                  <a:rPr lang="en-GB" sz="2000" dirty="0"/>
                  <a:t>, reusing the intuition of the momentum formula:</a:t>
                </a:r>
              </a:p>
              <a:p>
                <a:pPr marL="0" indent="0">
                  <a:buNone/>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𝑉</m:t>
                          </m:r>
                        </m:e>
                        <m: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sub>
                      </m:sSub>
                      <m:r>
                        <a:rPr lang="en-GB" sz="2000" b="0" i="1" smtClean="0">
                          <a:latin typeface="Cambria Math" panose="02040503050406030204" pitchFamily="18" charset="0"/>
                        </a:rPr>
                        <m:t>=</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1−</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𝛽</m:t>
                              </m:r>
                            </m:e>
                            <m:sub>
                              <m:r>
                                <a:rPr lang="en-GB" sz="2000" b="0" i="1" smtClean="0">
                                  <a:latin typeface="Cambria Math" panose="02040503050406030204" pitchFamily="18" charset="0"/>
                                </a:rPr>
                                <m:t>1</m:t>
                              </m:r>
                            </m:sub>
                          </m:sSub>
                        </m:e>
                      </m:d>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m:t>
                          </m:r>
                          <m:r>
                            <a:rPr lang="en-GB" sz="2000" b="0" i="1" smtClean="0">
                              <a:latin typeface="Cambria Math" panose="02040503050406030204" pitchFamily="18" charset="0"/>
                            </a:rPr>
                            <m:t>𝐿</m:t>
                          </m:r>
                        </m:num>
                        <m:den>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den>
                      </m:f>
                      <m:r>
                        <a:rPr lang="en-GB" sz="2000" b="0" i="0"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𝛽</m:t>
                          </m:r>
                        </m:e>
                        <m:sub>
                          <m:r>
                            <a:rPr lang="en-GB" sz="2000" b="0" i="1" smtClean="0">
                              <a:latin typeface="Cambria Math" panose="02040503050406030204" pitchFamily="18" charset="0"/>
                            </a:rPr>
                            <m:t>1</m:t>
                          </m:r>
                        </m:sub>
                      </m:s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𝑉</m:t>
                          </m:r>
                        </m:e>
                        <m: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sub>
                      </m:sSub>
                    </m:oMath>
                    <m:oMath xmlns:m="http://schemas.openxmlformats.org/officeDocument/2006/math">
                      <m:r>
                        <a:rPr lang="en-GB" sz="2000" b="0" i="1" smtClean="0">
                          <a:latin typeface="Cambria Math" panose="02040503050406030204" pitchFamily="18" charset="0"/>
                        </a:rPr>
                        <m:t> </m:t>
                      </m:r>
                    </m:oMath>
                  </m:oMathPara>
                </a14:m>
                <a:br>
                  <a:rPr lang="en-GB" sz="2000" dirty="0"/>
                </a:br>
                <a:endParaRPr lang="en-SG" sz="2000" dirty="0"/>
              </a:p>
              <a:p>
                <a:pPr marL="0" indent="0">
                  <a:buNone/>
                </a:pPr>
                <a14:m>
                  <m:oMathPara xmlns:m="http://schemas.openxmlformats.org/officeDocument/2006/math">
                    <m:oMathParaPr>
                      <m:jc m:val="centerGroup"/>
                    </m:oMathParaPr>
                    <m:oMath xmlns:m="http://schemas.openxmlformats.org/officeDocument/2006/math">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𝑆</m:t>
                          </m:r>
                        </m:e>
                        <m: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sub>
                      </m:sSub>
                      <m:r>
                        <a:rPr lang="en-GB" sz="2000" b="0" i="1" smtClean="0">
                          <a:latin typeface="Cambria Math" panose="02040503050406030204" pitchFamily="18" charset="0"/>
                        </a:rPr>
                        <m:t>=</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1−</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𝛽</m:t>
                              </m:r>
                            </m:e>
                            <m:sub>
                              <m:r>
                                <a:rPr lang="en-GB" sz="2000" b="0" i="1" smtClean="0">
                                  <a:latin typeface="Cambria Math" panose="02040503050406030204" pitchFamily="18" charset="0"/>
                                </a:rPr>
                                <m:t>2</m:t>
                              </m:r>
                            </m:sub>
                          </m:sSub>
                        </m:e>
                      </m:d>
                      <m:sSup>
                        <m:sSupPr>
                          <m:ctrlPr>
                            <a:rPr lang="en-GB" sz="2000" b="0" i="1" smtClean="0">
                              <a:latin typeface="Cambria Math" panose="02040503050406030204" pitchFamily="18" charset="0"/>
                            </a:rPr>
                          </m:ctrlPr>
                        </m:sSupPr>
                        <m:e>
                          <m:d>
                            <m:dPr>
                              <m:ctrlPr>
                                <a:rPr lang="en-GB" sz="2000" b="0" i="1" smtClean="0">
                                  <a:latin typeface="Cambria Math" panose="02040503050406030204" pitchFamily="18" charset="0"/>
                                </a:rPr>
                              </m:ctrlPr>
                            </m:dPr>
                            <m:e>
                              <m:f>
                                <m:fPr>
                                  <m:ctrlPr>
                                    <a:rPr lang="en-GB" sz="2000" b="0" i="1" smtClean="0">
                                      <a:latin typeface="Cambria Math" panose="02040503050406030204" pitchFamily="18" charset="0"/>
                                    </a:rPr>
                                  </m:ctrlPr>
                                </m:fPr>
                                <m:num>
                                  <m:r>
                                    <a:rPr lang="en-GB" sz="2000" b="0" i="1" smtClean="0">
                                      <a:latin typeface="Cambria Math" panose="02040503050406030204" pitchFamily="18" charset="0"/>
                                    </a:rPr>
                                    <m:t>𝜕</m:t>
                                  </m:r>
                                  <m:r>
                                    <a:rPr lang="en-GB" sz="2000" b="0" i="1" smtClean="0">
                                      <a:latin typeface="Cambria Math" panose="02040503050406030204" pitchFamily="18" charset="0"/>
                                    </a:rPr>
                                    <m:t>𝐿</m:t>
                                  </m:r>
                                </m:num>
                                <m:den>
                                  <m:r>
                                    <a:rPr lang="en-GB" sz="2000" b="0" i="1"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den>
                              </m:f>
                            </m:e>
                          </m:d>
                        </m:e>
                        <m:sup>
                          <m:r>
                            <a:rPr lang="en-GB" sz="2000" b="0" i="1" smtClean="0">
                              <a:latin typeface="Cambria Math" panose="02040503050406030204" pitchFamily="18" charset="0"/>
                            </a:rPr>
                            <m:t>2</m:t>
                          </m:r>
                        </m:sup>
                      </m:sSup>
                      <m:r>
                        <a:rPr lang="en-GB" sz="2000" b="0" i="0" smtClean="0">
                          <a:latin typeface="Cambria Math" panose="02040503050406030204" pitchFamily="18" charset="0"/>
                        </a:rPr>
                        <m:t>+</m:t>
                      </m:r>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𝛽</m:t>
                          </m:r>
                        </m:e>
                        <m:sub>
                          <m:r>
                            <a:rPr lang="en-GB" sz="2000" b="0" i="1" smtClean="0">
                              <a:latin typeface="Cambria Math" panose="02040503050406030204" pitchFamily="18" charset="0"/>
                            </a:rPr>
                            <m:t>2</m:t>
                          </m:r>
                        </m:sub>
                      </m:s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𝑆</m:t>
                          </m:r>
                        </m:e>
                        <m:sub>
                          <m:sSub>
                            <m:sSubPr>
                              <m:ctrlPr>
                                <a:rPr lang="en-GB" sz="2000" b="0" i="1" smtClean="0">
                                  <a:latin typeface="Cambria Math" panose="02040503050406030204" pitchFamily="18" charset="0"/>
                                </a:rPr>
                              </m:ctrlPr>
                            </m:sSubPr>
                            <m:e>
                              <m:r>
                                <a:rPr lang="en-GB" sz="2000" b="0" i="1" smtClean="0">
                                  <a:latin typeface="Cambria Math" panose="02040503050406030204" pitchFamily="18" charset="0"/>
                                </a:rPr>
                                <m:t>𝑊</m:t>
                              </m:r>
                            </m:e>
                            <m:sub>
                              <m:r>
                                <a:rPr lang="en-GB" sz="2000" b="0" i="1" smtClean="0">
                                  <a:latin typeface="Cambria Math" panose="02040503050406030204" pitchFamily="18" charset="0"/>
                                </a:rPr>
                                <m:t>2</m:t>
                              </m:r>
                            </m:sub>
                          </m:sSub>
                        </m:sub>
                      </m:sSub>
                    </m:oMath>
                  </m:oMathPara>
                </a14:m>
                <a:endParaRPr lang="en-SG" sz="2000"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1294" t="-1211"/>
                </a:stretch>
              </a:blipFill>
            </p:spPr>
            <p:txBody>
              <a:bodyPr/>
              <a:lstStyle/>
              <a:p>
                <a:r>
                  <a:rPr lang="en-SG">
                    <a:noFill/>
                  </a:rPr>
                  <a:t> </a:t>
                </a:r>
              </a:p>
            </p:txBody>
          </p:sp>
        </mc:Fallback>
      </mc:AlternateContent>
    </p:spTree>
    <p:extLst>
      <p:ext uri="{BB962C8B-B14F-4D97-AF65-F5344CB8AC3E}">
        <p14:creationId xmlns:p14="http://schemas.microsoft.com/office/powerpoint/2010/main" val="21740109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a:t>Adam</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sz="2200" b="1" dirty="0"/>
              <a:t>Definition (</a:t>
            </a:r>
            <a:r>
              <a:rPr lang="en-GB" sz="2200" b="1" dirty="0">
                <a:solidFill>
                  <a:srgbClr val="00B050"/>
                </a:solidFill>
              </a:rPr>
              <a:t>Adam</a:t>
            </a:r>
            <a:r>
              <a:rPr lang="en-GB" sz="2200" b="1" dirty="0"/>
              <a:t> optimizer </a:t>
            </a:r>
            <a:r>
              <a:rPr lang="en-GB" sz="2400" b="1" dirty="0"/>
              <a:t>[Adam2015]</a:t>
            </a:r>
            <a:r>
              <a:rPr lang="en-GB" sz="2200" b="1" dirty="0"/>
              <a:t>):</a:t>
            </a:r>
          </a:p>
          <a:p>
            <a:pPr marL="0" indent="0">
              <a:buNone/>
            </a:pPr>
            <a:r>
              <a:rPr lang="en-GB" sz="2200" b="1" dirty="0">
                <a:solidFill>
                  <a:srgbClr val="00B050"/>
                </a:solidFill>
              </a:rPr>
              <a:t>Adam</a:t>
            </a:r>
            <a:r>
              <a:rPr lang="en-GB" sz="2200" dirty="0"/>
              <a:t> is a popular variation of gradient descent that combines the ideas of momentum and </a:t>
            </a:r>
            <a:r>
              <a:rPr lang="en-GB" sz="2200" dirty="0" err="1"/>
              <a:t>RMSProp</a:t>
            </a:r>
            <a:r>
              <a:rPr lang="en-GB" sz="2200" dirty="0"/>
              <a:t>. Adam combines</a:t>
            </a:r>
          </a:p>
          <a:p>
            <a:r>
              <a:rPr lang="en-GB" sz="2200" dirty="0"/>
              <a:t>an </a:t>
            </a:r>
            <a:r>
              <a:rPr lang="en-GB" sz="2200" b="1" dirty="0"/>
              <a:t>exponentially</a:t>
            </a:r>
            <a:r>
              <a:rPr lang="en-GB" sz="2200" dirty="0"/>
              <a:t> </a:t>
            </a:r>
            <a:r>
              <a:rPr lang="en-GB" sz="2200" b="1" dirty="0"/>
              <a:t>decaying</a:t>
            </a:r>
            <a:r>
              <a:rPr lang="en-GB" sz="2200" dirty="0"/>
              <a:t> </a:t>
            </a:r>
            <a:r>
              <a:rPr lang="en-GB" sz="2200" b="1" dirty="0"/>
              <a:t>averages</a:t>
            </a:r>
            <a:r>
              <a:rPr lang="en-GB" sz="2200" dirty="0"/>
              <a:t> </a:t>
            </a:r>
            <a:r>
              <a:rPr lang="en-GB" sz="2200" b="1" dirty="0"/>
              <a:t>of</a:t>
            </a:r>
            <a:r>
              <a:rPr lang="en-GB" sz="2200" dirty="0"/>
              <a:t> </a:t>
            </a:r>
            <a:r>
              <a:rPr lang="en-GB" sz="2200" b="1" dirty="0"/>
              <a:t>the</a:t>
            </a:r>
            <a:r>
              <a:rPr lang="en-GB" sz="2200" dirty="0"/>
              <a:t> </a:t>
            </a:r>
            <a:r>
              <a:rPr lang="en-GB" sz="2200" b="1" dirty="0"/>
              <a:t>past</a:t>
            </a:r>
            <a:r>
              <a:rPr lang="en-GB" sz="2200" dirty="0"/>
              <a:t> </a:t>
            </a:r>
            <a:r>
              <a:rPr lang="en-GB" sz="2200" b="1" dirty="0"/>
              <a:t>gradients</a:t>
            </a:r>
            <a:r>
              <a:rPr lang="en-GB" sz="2200" dirty="0"/>
              <a:t> </a:t>
            </a:r>
            <a:r>
              <a:rPr lang="en-GB" sz="2200" b="1" dirty="0"/>
              <a:t>to</a:t>
            </a:r>
            <a:r>
              <a:rPr lang="en-GB" sz="2200" dirty="0"/>
              <a:t> </a:t>
            </a:r>
            <a:r>
              <a:rPr lang="en-GB" sz="2200" b="1" dirty="0"/>
              <a:t>scale</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 for each parameter,</a:t>
            </a:r>
          </a:p>
          <a:p>
            <a:r>
              <a:rPr lang="en-GB" sz="2200" dirty="0"/>
              <a:t>and an </a:t>
            </a:r>
            <a:r>
              <a:rPr lang="en-GB" sz="2200" b="1" dirty="0"/>
              <a:t>exponentially</a:t>
            </a:r>
            <a:r>
              <a:rPr lang="en-GB" sz="2200" dirty="0"/>
              <a:t> </a:t>
            </a:r>
            <a:r>
              <a:rPr lang="en-GB" sz="2200" b="1" dirty="0"/>
              <a:t>decaying</a:t>
            </a:r>
            <a:r>
              <a:rPr lang="en-GB" sz="2200" dirty="0"/>
              <a:t> </a:t>
            </a:r>
            <a:r>
              <a:rPr lang="en-GB" sz="2200" b="1" dirty="0"/>
              <a:t>average</a:t>
            </a:r>
            <a:r>
              <a:rPr lang="en-GB" sz="2200" dirty="0"/>
              <a:t> </a:t>
            </a:r>
            <a:r>
              <a:rPr lang="en-GB" sz="2200" b="1" dirty="0"/>
              <a:t>of</a:t>
            </a:r>
            <a:r>
              <a:rPr lang="en-GB" sz="2200" dirty="0"/>
              <a:t> </a:t>
            </a:r>
            <a:r>
              <a:rPr lang="en-GB" sz="2200" b="1" dirty="0"/>
              <a:t>the</a:t>
            </a:r>
            <a:r>
              <a:rPr lang="en-GB" sz="2200" dirty="0"/>
              <a:t> </a:t>
            </a:r>
            <a:r>
              <a:rPr lang="en-GB" sz="2200" b="1" dirty="0"/>
              <a:t>past</a:t>
            </a:r>
            <a:r>
              <a:rPr lang="en-GB" sz="2200" dirty="0"/>
              <a:t> </a:t>
            </a:r>
            <a:r>
              <a:rPr lang="en-GB" sz="2200" b="1" dirty="0"/>
              <a:t>squared</a:t>
            </a:r>
            <a:r>
              <a:rPr lang="en-GB" sz="2200" dirty="0"/>
              <a:t> </a:t>
            </a:r>
            <a:r>
              <a:rPr lang="en-GB" sz="2200" b="1" dirty="0"/>
              <a:t>gradients</a:t>
            </a:r>
            <a:r>
              <a:rPr lang="en-GB" sz="2200" dirty="0"/>
              <a:t> </a:t>
            </a:r>
            <a:r>
              <a:rPr lang="en-GB" sz="2200" b="1" dirty="0"/>
              <a:t>to</a:t>
            </a:r>
            <a:r>
              <a:rPr lang="en-GB" sz="2200" dirty="0"/>
              <a:t> </a:t>
            </a:r>
            <a:r>
              <a:rPr lang="en-GB" sz="2200" b="1" dirty="0"/>
              <a:t>scale</a:t>
            </a:r>
            <a:r>
              <a:rPr lang="en-GB" sz="2200" dirty="0"/>
              <a:t> </a:t>
            </a:r>
            <a:r>
              <a:rPr lang="en-GB" sz="2200" b="1" dirty="0"/>
              <a:t>the</a:t>
            </a:r>
            <a:r>
              <a:rPr lang="en-GB" sz="2200" dirty="0"/>
              <a:t> </a:t>
            </a:r>
            <a:r>
              <a:rPr lang="en-GB" sz="2200" b="1" dirty="0"/>
              <a:t>learning</a:t>
            </a:r>
            <a:r>
              <a:rPr lang="en-GB" sz="2200" dirty="0"/>
              <a:t> </a:t>
            </a:r>
            <a:r>
              <a:rPr lang="en-GB" sz="2200" b="1" dirty="0"/>
              <a:t>rate</a:t>
            </a:r>
            <a:r>
              <a:rPr lang="en-GB" sz="2200" dirty="0"/>
              <a:t>.</a:t>
            </a:r>
          </a:p>
          <a:p>
            <a:pPr marL="0" indent="0">
              <a:buNone/>
            </a:pPr>
            <a:r>
              <a:rPr lang="en-GB" sz="2400" dirty="0"/>
              <a:t>Adam is widely used as it can often achieve good performance with relatively little hyperparameter tuning.</a:t>
            </a:r>
          </a:p>
          <a:p>
            <a:pPr marL="0" indent="0">
              <a:buNone/>
            </a:pPr>
            <a:endParaRPr lang="en-GB" sz="2200"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sz="2000" dirty="0"/>
                  <a:t>Here, we have two hyperparameters</a:t>
                </a:r>
              </a:p>
              <a:p>
                <a:r>
                  <a:rPr lang="en-GB" sz="2000" dirty="0"/>
                  <a:t>First,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𝛽</m:t>
                        </m:r>
                      </m:e>
                      <m:sub>
                        <m:r>
                          <a:rPr lang="en-GB" sz="2000" i="1" dirty="0" smtClean="0">
                            <a:latin typeface="Cambria Math" panose="02040503050406030204" pitchFamily="18" charset="0"/>
                          </a:rPr>
                          <m:t>1</m:t>
                        </m:r>
                      </m:sub>
                    </m:sSub>
                    <m:r>
                      <a:rPr lang="en-GB" sz="2000" i="1" dirty="0" smtClean="0">
                        <a:latin typeface="Cambria Math" panose="02040503050406030204" pitchFamily="18" charset="0"/>
                      </a:rPr>
                      <m:t> </m:t>
                    </m:r>
                  </m:oMath>
                </a14:m>
                <a:r>
                  <a:rPr lang="en-GB" sz="2000" dirty="0"/>
                  <a:t>is an hyperparameter, whose value is set between 0 and 1, often set to 0.</a:t>
                </a:r>
              </a:p>
              <a:p>
                <a:r>
                  <a:rPr lang="en-GB" sz="2000" dirty="0"/>
                  <a:t>Second,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𝛽</m:t>
                        </m:r>
                      </m:e>
                      <m:sub>
                        <m:r>
                          <a:rPr lang="en-GB" sz="2000" i="1" dirty="0" smtClean="0">
                            <a:latin typeface="Cambria Math" panose="02040503050406030204" pitchFamily="18" charset="0"/>
                          </a:rPr>
                          <m:t>2</m:t>
                        </m:r>
                      </m:sub>
                    </m:sSub>
                    <m:r>
                      <a:rPr lang="en-GB" sz="2000" i="1" dirty="0" smtClean="0">
                        <a:latin typeface="Cambria Math" panose="02040503050406030204" pitchFamily="18" charset="0"/>
                      </a:rPr>
                      <m:t> </m:t>
                    </m:r>
                  </m:oMath>
                </a14:m>
                <a:r>
                  <a:rPr lang="en-GB" sz="2000" dirty="0"/>
                  <a:t>is an hyperparameter, whose value is set between 0 and 1, often set to 0.999.</a:t>
                </a:r>
              </a:p>
              <a:p>
                <a:pPr marL="0" indent="0">
                  <a:buNone/>
                </a:pPr>
                <a:r>
                  <a:rPr lang="en-GB" sz="2000" dirty="0"/>
                  <a:t>The values are then used to calculate the change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𝐶</m:t>
                        </m:r>
                      </m:e>
                      <m:sub>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sub>
                    </m:sSub>
                    <m:r>
                      <a:rPr lang="en-GB" sz="2000" i="1" dirty="0" smtClean="0">
                        <a:latin typeface="Cambria Math" panose="02040503050406030204" pitchFamily="18" charset="0"/>
                      </a:rPr>
                      <m:t> </m:t>
                    </m:r>
                  </m:oMath>
                </a14:m>
                <a:r>
                  <a:rPr lang="en-GB" sz="2000" dirty="0"/>
                  <a:t>below, used for the </a:t>
                </a:r>
                <a14:m>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oMath>
                </a14:m>
                <a:r>
                  <a:rPr lang="en-GB" sz="2000" dirty="0"/>
                  <a:t> update rule:</a:t>
                </a:r>
              </a:p>
              <a:p>
                <a:pPr marL="0" indent="0">
                  <a:buNone/>
                </a:pPr>
                <a14:m>
                  <m:oMathPara xmlns:m="http://schemas.openxmlformats.org/officeDocument/2006/math">
                    <m:oMathParaPr>
                      <m:jc m:val="centerGroup"/>
                    </m:oMathParaPr>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𝐶</m:t>
                          </m:r>
                        </m:e>
                        <m:sub>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sub>
                      </m:sSub>
                      <m:r>
                        <a:rPr lang="en-GB" sz="2000" i="1" dirty="0" smtClean="0">
                          <a:latin typeface="Cambria Math" panose="02040503050406030204" pitchFamily="18" charset="0"/>
                        </a:rPr>
                        <m:t> =</m:t>
                      </m:r>
                      <m:r>
                        <a:rPr lang="en-GB" sz="2000" i="1" dirty="0" smtClean="0">
                          <a:latin typeface="Cambria Math" panose="02040503050406030204" pitchFamily="18" charset="0"/>
                        </a:rPr>
                        <m:t>𝛼</m:t>
                      </m:r>
                      <m:f>
                        <m:fPr>
                          <m:ctrlPr>
                            <a:rPr lang="en-GB" sz="2000" i="1" dirty="0" smtClean="0">
                              <a:latin typeface="Cambria Math" panose="02040503050406030204" pitchFamily="18" charset="0"/>
                            </a:rPr>
                          </m:ctrlPr>
                        </m:fPr>
                        <m:num>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𝑉</m:t>
                              </m:r>
                            </m:e>
                            <m:sub>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2</m:t>
                                  </m:r>
                                </m:sub>
                              </m:sSub>
                            </m:sub>
                          </m:sSub>
                        </m:num>
                        <m:den>
                          <m:rad>
                            <m:radPr>
                              <m:degHide m:val="on"/>
                              <m:ctrlPr>
                                <a:rPr lang="en-GB" sz="2000" i="1" dirty="0" smtClean="0">
                                  <a:latin typeface="Cambria Math" panose="02040503050406030204" pitchFamily="18" charset="0"/>
                                </a:rPr>
                              </m:ctrlPr>
                            </m:radPr>
                            <m:deg/>
                            <m:e>
                              <m:sSub>
                                <m:sSubPr>
                                  <m:ctrlPr>
                                    <a:rPr lang="en-GB" sz="2000" i="1" dirty="0">
                                      <a:latin typeface="Cambria Math" panose="02040503050406030204" pitchFamily="18" charset="0"/>
                                    </a:rPr>
                                  </m:ctrlPr>
                                </m:sSubPr>
                                <m:e>
                                  <m:r>
                                    <a:rPr lang="en-GB" sz="2000" i="1" dirty="0">
                                      <a:latin typeface="Cambria Math" panose="02040503050406030204" pitchFamily="18" charset="0"/>
                                    </a:rPr>
                                    <m:t>𝑆</m:t>
                                  </m:r>
                                </m:e>
                                <m:sub>
                                  <m:sSub>
                                    <m:sSubPr>
                                      <m:ctrlPr>
                                        <a:rPr lang="en-GB" sz="2000" i="1" dirty="0">
                                          <a:latin typeface="Cambria Math" panose="02040503050406030204" pitchFamily="18" charset="0"/>
                                        </a:rPr>
                                      </m:ctrlPr>
                                    </m:sSubPr>
                                    <m:e>
                                      <m:r>
                                        <a:rPr lang="en-GB" sz="2000" i="1" dirty="0">
                                          <a:latin typeface="Cambria Math" panose="02040503050406030204" pitchFamily="18" charset="0"/>
                                        </a:rPr>
                                        <m:t>𝑊</m:t>
                                      </m:r>
                                    </m:e>
                                    <m:sub>
                                      <m:r>
                                        <a:rPr lang="en-GB" sz="2000" i="1" dirty="0">
                                          <a:latin typeface="Cambria Math" panose="02040503050406030204" pitchFamily="18" charset="0"/>
                                        </a:rPr>
                                        <m:t>2</m:t>
                                      </m:r>
                                    </m:sub>
                                  </m:sSub>
                                </m:sub>
                              </m:sSub>
                            </m:e>
                          </m:rad>
                          <m:r>
                            <a:rPr lang="en-GB" sz="2000" i="1" dirty="0">
                              <a:latin typeface="Cambria Math" panose="02040503050406030204" pitchFamily="18" charset="0"/>
                            </a:rPr>
                            <m:t>+</m:t>
                          </m:r>
                          <m:r>
                            <a:rPr lang="en-GB" sz="2000" i="1" dirty="0">
                              <a:latin typeface="Cambria Math" panose="02040503050406030204" pitchFamily="18" charset="0"/>
                            </a:rPr>
                            <m:t>𝜖</m:t>
                          </m:r>
                        </m:den>
                      </m:f>
                    </m:oMath>
                  </m:oMathPara>
                </a14:m>
                <a:endParaRPr lang="en-GB" sz="2000" dirty="0"/>
              </a:p>
              <a:p>
                <a:pPr marL="0" indent="0">
                  <a:buNone/>
                </a:pPr>
                <a:r>
                  <a:rPr lang="en-GB" sz="2000" dirty="0"/>
                  <a:t>Here, the value of </a:t>
                </a:r>
                <a14:m>
                  <m:oMath xmlns:m="http://schemas.openxmlformats.org/officeDocument/2006/math">
                    <m:r>
                      <a:rPr lang="en-GB" sz="2000" i="1" dirty="0">
                        <a:latin typeface="Cambria Math" panose="02040503050406030204" pitchFamily="18" charset="0"/>
                      </a:rPr>
                      <m:t>𝜖</m:t>
                    </m:r>
                    <m:r>
                      <a:rPr lang="en-GB" sz="2000" i="1" dirty="0">
                        <a:latin typeface="Cambria Math" panose="02040503050406030204" pitchFamily="18" charset="0"/>
                      </a:rPr>
                      <m:t> </m:t>
                    </m:r>
                  </m:oMath>
                </a14:m>
                <a:r>
                  <a:rPr lang="en-GB" sz="2000" dirty="0"/>
                  <a:t>is set to </a:t>
                </a:r>
                <a14:m>
                  <m:oMath xmlns:m="http://schemas.openxmlformats.org/officeDocument/2006/math">
                    <m:r>
                      <a:rPr lang="en-GB" sz="2000" i="1" dirty="0">
                        <a:latin typeface="Cambria Math" panose="02040503050406030204" pitchFamily="18" charset="0"/>
                      </a:rPr>
                      <m:t>1</m:t>
                    </m:r>
                    <m:sSup>
                      <m:sSupPr>
                        <m:ctrlPr>
                          <a:rPr lang="en-GB" sz="2000" i="1" dirty="0">
                            <a:latin typeface="Cambria Math" panose="02040503050406030204" pitchFamily="18" charset="0"/>
                          </a:rPr>
                        </m:ctrlPr>
                      </m:sSupPr>
                      <m:e>
                        <m:r>
                          <a:rPr lang="en-GB" sz="2000" i="1" dirty="0">
                            <a:latin typeface="Cambria Math" panose="02040503050406030204" pitchFamily="18" charset="0"/>
                          </a:rPr>
                          <m:t>𝑒</m:t>
                        </m:r>
                      </m:e>
                      <m:sup>
                        <m:r>
                          <a:rPr lang="en-GB" sz="2000" i="1" dirty="0">
                            <a:latin typeface="Cambria Math" panose="02040503050406030204" pitchFamily="18" charset="0"/>
                          </a:rPr>
                          <m:t>−6</m:t>
                        </m:r>
                      </m:sup>
                    </m:sSup>
                  </m:oMath>
                </a14:m>
                <a:r>
                  <a:rPr lang="en-GB" sz="2000" dirty="0"/>
                  <a:t> and is simply used to prevent divisions by zero. Do note that </a:t>
                </a:r>
                <a14:m>
                  <m:oMath xmlns:m="http://schemas.openxmlformats.org/officeDocument/2006/math">
                    <m:r>
                      <a:rPr lang="en-GB" sz="2000" i="1" dirty="0">
                        <a:latin typeface="Cambria Math" panose="02040503050406030204" pitchFamily="18" charset="0"/>
                      </a:rPr>
                      <m:t>𝜖</m:t>
                    </m:r>
                  </m:oMath>
                </a14:m>
                <a:r>
                  <a:rPr lang="en-GB" sz="2000" dirty="0"/>
                  <a:t> is no longer in the square root. The update rule for </a:t>
                </a:r>
                <a14:m>
                  <m:oMath xmlns:m="http://schemas.openxmlformats.org/officeDocument/2006/math">
                    <m:sSub>
                      <m:sSubPr>
                        <m:ctrlPr>
                          <a:rPr lang="en-GB" sz="2000" i="1" dirty="0">
                            <a:latin typeface="Cambria Math" panose="02040503050406030204" pitchFamily="18" charset="0"/>
                          </a:rPr>
                        </m:ctrlPr>
                      </m:sSubPr>
                      <m:e>
                        <m:r>
                          <a:rPr lang="en-GB" sz="2000" i="1" dirty="0">
                            <a:latin typeface="Cambria Math" panose="02040503050406030204" pitchFamily="18" charset="0"/>
                          </a:rPr>
                          <m:t>𝑊</m:t>
                        </m:r>
                      </m:e>
                      <m:sub>
                        <m:r>
                          <a:rPr lang="en-GB" sz="2000" i="1" dirty="0">
                            <a:latin typeface="Cambria Math" panose="02040503050406030204" pitchFamily="18" charset="0"/>
                          </a:rPr>
                          <m:t>2</m:t>
                        </m:r>
                      </m:sub>
                    </m:sSub>
                  </m:oMath>
                </a14:m>
                <a:r>
                  <a:rPr lang="en-GB" sz="2000"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sz="2000" i="1" dirty="0">
                              <a:latin typeface="Cambria Math" panose="02040503050406030204" pitchFamily="18" charset="0"/>
                            </a:rPr>
                          </m:ctrlPr>
                        </m:sSubPr>
                        <m:e>
                          <m:r>
                            <a:rPr lang="en-GB" sz="2000" i="1" dirty="0">
                              <a:latin typeface="Cambria Math" panose="02040503050406030204" pitchFamily="18" charset="0"/>
                            </a:rPr>
                            <m:t>𝑊</m:t>
                          </m:r>
                        </m:e>
                        <m:sub>
                          <m:r>
                            <a:rPr lang="en-GB" sz="2000" i="1" dirty="0">
                              <a:latin typeface="Cambria Math" panose="02040503050406030204" pitchFamily="18" charset="0"/>
                            </a:rPr>
                            <m:t>2</m:t>
                          </m:r>
                        </m:sub>
                      </m:sSub>
                      <m:r>
                        <a:rPr lang="en-GB" sz="2000" i="1" dirty="0">
                          <a:latin typeface="Cambria Math" panose="02040503050406030204" pitchFamily="18" charset="0"/>
                        </a:rPr>
                        <m:t>← </m:t>
                      </m:r>
                      <m:sSub>
                        <m:sSubPr>
                          <m:ctrlPr>
                            <a:rPr lang="en-GB" sz="2000" i="1" dirty="0">
                              <a:latin typeface="Cambria Math" panose="02040503050406030204" pitchFamily="18" charset="0"/>
                            </a:rPr>
                          </m:ctrlPr>
                        </m:sSubPr>
                        <m:e>
                          <m:r>
                            <a:rPr lang="en-GB" sz="2000" i="1" dirty="0">
                              <a:latin typeface="Cambria Math" panose="02040503050406030204" pitchFamily="18" charset="0"/>
                            </a:rPr>
                            <m:t>𝑊</m:t>
                          </m:r>
                        </m:e>
                        <m:sub>
                          <m:r>
                            <a:rPr lang="en-GB" sz="2000" i="1" dirty="0">
                              <a:latin typeface="Cambria Math" panose="02040503050406030204" pitchFamily="18" charset="0"/>
                            </a:rPr>
                            <m:t>2</m:t>
                          </m:r>
                        </m:sub>
                      </m:sSub>
                      <m:r>
                        <a:rPr lang="en-GB" sz="2000" i="1" dirty="0">
                          <a:latin typeface="Cambria Math" panose="02040503050406030204" pitchFamily="18" charset="0"/>
                        </a:rPr>
                        <m:t> −</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𝐶</m:t>
                          </m:r>
                        </m:e>
                        <m:sub>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𝑊</m:t>
                              </m:r>
                            </m:e>
                            <m:sub>
                              <m:r>
                                <a:rPr lang="en-GB" sz="2000" b="0" i="1" dirty="0" smtClean="0">
                                  <a:latin typeface="Cambria Math" panose="02040503050406030204" pitchFamily="18" charset="0"/>
                                </a:rPr>
                                <m:t>2</m:t>
                              </m:r>
                            </m:sub>
                          </m:sSub>
                        </m:sub>
                      </m:sSub>
                    </m:oMath>
                  </m:oMathPara>
                </a14:m>
                <a:endParaRPr lang="en-SG" sz="2000"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1294" t="-1211" r="-588"/>
                </a:stretch>
              </a:blipFill>
            </p:spPr>
            <p:txBody>
              <a:bodyPr/>
              <a:lstStyle/>
              <a:p>
                <a:r>
                  <a:rPr lang="en-SG">
                    <a:noFill/>
                  </a:rPr>
                  <a:t> </a:t>
                </a:r>
              </a:p>
            </p:txBody>
          </p:sp>
        </mc:Fallback>
      </mc:AlternateContent>
    </p:spTree>
    <p:extLst>
      <p:ext uri="{BB962C8B-B14F-4D97-AF65-F5344CB8AC3E}">
        <p14:creationId xmlns:p14="http://schemas.microsoft.com/office/powerpoint/2010/main" val="1608300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75BA27BA-A00B-0FCE-0582-78B6656F33F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SG" dirty="0"/>
          </a:p>
        </p:txBody>
      </p:sp>
      <p:sp>
        <p:nvSpPr>
          <p:cNvPr id="9" name="Title 8">
            <a:extLst>
              <a:ext uri="{FF2B5EF4-FFF2-40B4-BE49-F238E27FC236}">
                <a16:creationId xmlns:a16="http://schemas.microsoft.com/office/drawing/2014/main" id="{C36A3827-979C-6ACF-D7C4-9F6B61648B99}"/>
              </a:ext>
            </a:extLst>
          </p:cNvPr>
          <p:cNvSpPr>
            <a:spLocks noGrp="1"/>
          </p:cNvSpPr>
          <p:nvPr>
            <p:ph type="title"/>
          </p:nvPr>
        </p:nvSpPr>
        <p:spPr/>
        <p:txBody>
          <a:bodyPr/>
          <a:lstStyle/>
          <a:p>
            <a:r>
              <a:rPr lang="en-GB" dirty="0"/>
              <a:t>Trainer function for our model</a:t>
            </a:r>
            <a:endParaRPr lang="en-SG" dirty="0"/>
          </a:p>
        </p:txBody>
      </p:sp>
      <p:pic>
        <p:nvPicPr>
          <p:cNvPr id="15" name="Picture 14">
            <a:extLst>
              <a:ext uri="{FF2B5EF4-FFF2-40B4-BE49-F238E27FC236}">
                <a16:creationId xmlns:a16="http://schemas.microsoft.com/office/drawing/2014/main" id="{D5BB952A-D02B-AB55-6062-2A9EE5E7F4D7}"/>
              </a:ext>
            </a:extLst>
          </p:cNvPr>
          <p:cNvPicPr>
            <a:picLocks noChangeAspect="1"/>
          </p:cNvPicPr>
          <p:nvPr/>
        </p:nvPicPr>
        <p:blipFill rotWithShape="1">
          <a:blip r:embed="rId2"/>
          <a:srcRect l="6500"/>
          <a:stretch/>
        </p:blipFill>
        <p:spPr>
          <a:xfrm>
            <a:off x="5338604" y="1761211"/>
            <a:ext cx="6829951" cy="5096789"/>
          </a:xfrm>
          <a:prstGeom prst="rect">
            <a:avLst/>
          </a:prstGeom>
        </p:spPr>
      </p:pic>
      <mc:AlternateContent xmlns:mc="http://schemas.openxmlformats.org/markup-compatibility/2006" xmlns:a14="http://schemas.microsoft.com/office/drawing/2010/main">
        <mc:Choice Requires="a14">
          <p:sp>
            <p:nvSpPr>
              <p:cNvPr id="16" name="Content Placeholder 7">
                <a:extLst>
                  <a:ext uri="{FF2B5EF4-FFF2-40B4-BE49-F238E27FC236}">
                    <a16:creationId xmlns:a16="http://schemas.microsoft.com/office/drawing/2014/main" id="{5CF0157F-6568-59C9-9C76-67042E94E139}"/>
                  </a:ext>
                </a:extLst>
              </p:cNvPr>
              <p:cNvSpPr>
                <a:spLocks noGrp="1"/>
              </p:cNvSpPr>
              <p:nvPr>
                <p:ph sz="half" idx="1"/>
              </p:nvPr>
            </p:nvSpPr>
            <p:spPr>
              <a:xfrm>
                <a:off x="265722" y="1825624"/>
                <a:ext cx="4736123" cy="4945553"/>
              </a:xfrm>
            </p:spPr>
            <p:txBody>
              <a:bodyPr>
                <a:normAutofit lnSpcReduction="10000"/>
              </a:bodyPr>
              <a:lstStyle/>
              <a:p>
                <a:pPr marL="0" indent="0">
                  <a:buNone/>
                </a:pPr>
                <a:r>
                  <a:rPr lang="en-GB" b="1" dirty="0"/>
                  <a:t>Train function implementation</a:t>
                </a:r>
              </a:p>
              <a:p>
                <a:r>
                  <a:rPr lang="en-GB" dirty="0"/>
                  <a:t>Iterate the backward() method for a given number of iteration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𝑁</m:t>
                        </m:r>
                      </m:e>
                      <m:sub>
                        <m:r>
                          <m:rPr>
                            <m:sty m:val="p"/>
                          </m:rPr>
                          <a:rPr lang="en-GB" i="1" dirty="0" smtClean="0">
                            <a:latin typeface="Cambria Math" panose="02040503050406030204" pitchFamily="18" charset="0"/>
                          </a:rPr>
                          <m:t>ma</m:t>
                        </m:r>
                        <m:r>
                          <m:rPr>
                            <m:sty m:val="p"/>
                          </m:rPr>
                          <a:rPr lang="en-GB" i="1" dirty="0" err="1">
                            <a:latin typeface="Cambria Math" panose="02040503050406030204" pitchFamily="18" charset="0"/>
                          </a:rPr>
                          <m:t>x</m:t>
                        </m:r>
                      </m:sub>
                    </m:sSub>
                  </m:oMath>
                </a14:m>
                <a:r>
                  <a:rPr lang="en-SG" dirty="0"/>
                  <a:t>.</a:t>
                </a:r>
              </a:p>
              <a:p>
                <a:r>
                  <a:rPr lang="en-SG" dirty="0"/>
                  <a:t>Display new loss values and append them in a list for display later.</a:t>
                </a:r>
              </a:p>
              <a:p>
                <a:r>
                  <a:rPr lang="en-SG" dirty="0"/>
                  <a:t>Also implemented an early stopping, which will break for loop if no change in parameters during an iteration of backward().</a:t>
                </a:r>
              </a:p>
            </p:txBody>
          </p:sp>
        </mc:Choice>
        <mc:Fallback xmlns="">
          <p:sp>
            <p:nvSpPr>
              <p:cNvPr id="16" name="Content Placeholder 7">
                <a:extLst>
                  <a:ext uri="{FF2B5EF4-FFF2-40B4-BE49-F238E27FC236}">
                    <a16:creationId xmlns:a16="http://schemas.microsoft.com/office/drawing/2014/main" id="{5CF0157F-6568-59C9-9C76-67042E94E139}"/>
                  </a:ext>
                </a:extLst>
              </p:cNvPr>
              <p:cNvSpPr>
                <a:spLocks noGrp="1" noRot="1" noChangeAspect="1" noMove="1" noResize="1" noEditPoints="1" noAdjustHandles="1" noChangeArrowheads="1" noChangeShapeType="1" noTextEdit="1"/>
              </p:cNvSpPr>
              <p:nvPr>
                <p:ph sz="half" idx="1"/>
              </p:nvPr>
            </p:nvSpPr>
            <p:spPr>
              <a:xfrm>
                <a:off x="265722" y="1825624"/>
                <a:ext cx="4736123" cy="4945553"/>
              </a:xfrm>
              <a:blipFill>
                <a:blip r:embed="rId3"/>
                <a:stretch>
                  <a:fillRect l="-2703" t="-2709" r="-1030"/>
                </a:stretch>
              </a:blipFill>
            </p:spPr>
            <p:txBody>
              <a:bodyPr/>
              <a:lstStyle/>
              <a:p>
                <a:r>
                  <a:rPr lang="en-SG">
                    <a:noFill/>
                  </a:rPr>
                  <a:t> </a:t>
                </a:r>
              </a:p>
            </p:txBody>
          </p:sp>
        </mc:Fallback>
      </mc:AlternateContent>
    </p:spTree>
    <p:extLst>
      <p:ext uri="{BB962C8B-B14F-4D97-AF65-F5344CB8AC3E}">
        <p14:creationId xmlns:p14="http://schemas.microsoft.com/office/powerpoint/2010/main" val="17418710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F0148E-A3E9-EFC1-5DAA-E6560BEBFABE}"/>
              </a:ext>
            </a:extLst>
          </p:cNvPr>
          <p:cNvPicPr>
            <a:picLocks noChangeAspect="1"/>
          </p:cNvPicPr>
          <p:nvPr/>
        </p:nvPicPr>
        <p:blipFill>
          <a:blip r:embed="rId2"/>
          <a:stretch>
            <a:fillRect/>
          </a:stretch>
        </p:blipFill>
        <p:spPr>
          <a:xfrm>
            <a:off x="5558454" y="0"/>
            <a:ext cx="5972489" cy="6858000"/>
          </a:xfrm>
          <a:prstGeom prst="rect">
            <a:avLst/>
          </a:prstGeom>
        </p:spPr>
      </p:pic>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a:t>Adam</a:t>
            </a:r>
            <a:br>
              <a:rPr lang="en-GB" dirty="0"/>
            </a:br>
            <a:r>
              <a:rPr lang="en-GB" dirty="0"/>
              <a:t>implementation</a:t>
            </a:r>
            <a:endParaRPr lang="en-SG" dirty="0"/>
          </a:p>
        </p:txBody>
      </p:sp>
      <p:sp>
        <p:nvSpPr>
          <p:cNvPr id="13" name="TextBox 12">
            <a:extLst>
              <a:ext uri="{FF2B5EF4-FFF2-40B4-BE49-F238E27FC236}">
                <a16:creationId xmlns:a16="http://schemas.microsoft.com/office/drawing/2014/main" id="{AA1CCDEF-05D4-3DE0-A3AE-255A2FA6F44C}"/>
              </a:ext>
            </a:extLst>
          </p:cNvPr>
          <p:cNvSpPr txBox="1"/>
          <p:nvPr/>
        </p:nvSpPr>
        <p:spPr>
          <a:xfrm>
            <a:off x="320429" y="3105834"/>
            <a:ext cx="5488117" cy="923330"/>
          </a:xfrm>
          <a:prstGeom prst="rect">
            <a:avLst/>
          </a:prstGeom>
          <a:noFill/>
        </p:spPr>
        <p:txBody>
          <a:bodyPr wrap="square" rtlCol="0">
            <a:spAutoFit/>
          </a:bodyPr>
          <a:lstStyle/>
          <a:p>
            <a:r>
              <a:rPr lang="en-GB" dirty="0">
                <a:solidFill>
                  <a:srgbClr val="7030A0"/>
                </a:solidFill>
              </a:rPr>
              <a:t>Compute all eight S and V variables (we have four trainable parameters).</a:t>
            </a:r>
          </a:p>
          <a:p>
            <a:r>
              <a:rPr lang="en-GB" dirty="0">
                <a:solidFill>
                  <a:srgbClr val="7030A0"/>
                </a:solidFill>
              </a:rPr>
              <a:t>Use update formula as mentioned.</a:t>
            </a:r>
            <a:endParaRPr lang="en-SG" dirty="0">
              <a:solidFill>
                <a:srgbClr val="7030A0"/>
              </a:solidFill>
            </a:endParaRPr>
          </a:p>
        </p:txBody>
      </p:sp>
      <p:sp>
        <p:nvSpPr>
          <p:cNvPr id="17" name="Rectangle 16">
            <a:extLst>
              <a:ext uri="{FF2B5EF4-FFF2-40B4-BE49-F238E27FC236}">
                <a16:creationId xmlns:a16="http://schemas.microsoft.com/office/drawing/2014/main" id="{A8D257D6-0945-EB9E-532A-BC900B613456}"/>
              </a:ext>
            </a:extLst>
          </p:cNvPr>
          <p:cNvSpPr/>
          <p:nvPr/>
        </p:nvSpPr>
        <p:spPr>
          <a:xfrm flipV="1">
            <a:off x="5591911" y="1015998"/>
            <a:ext cx="5761889" cy="527538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5206068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D8F5-BFAC-79E0-DA30-6EC3AF8D8027}"/>
              </a:ext>
            </a:extLst>
          </p:cNvPr>
          <p:cNvSpPr>
            <a:spLocks noGrp="1"/>
          </p:cNvSpPr>
          <p:nvPr>
            <p:ph type="title"/>
          </p:nvPr>
        </p:nvSpPr>
        <p:spPr/>
        <p:txBody>
          <a:bodyPr/>
          <a:lstStyle/>
          <a:p>
            <a:r>
              <a:rPr lang="en-GB" dirty="0"/>
              <a:t>Training curves for all four optimizers</a:t>
            </a:r>
            <a:endParaRPr lang="en-SG" dirty="0"/>
          </a:p>
        </p:txBody>
      </p:sp>
      <p:pic>
        <p:nvPicPr>
          <p:cNvPr id="4" name="Picture 3">
            <a:extLst>
              <a:ext uri="{FF2B5EF4-FFF2-40B4-BE49-F238E27FC236}">
                <a16:creationId xmlns:a16="http://schemas.microsoft.com/office/drawing/2014/main" id="{09D52421-3700-A878-249F-9DA49F4B79D9}"/>
              </a:ext>
            </a:extLst>
          </p:cNvPr>
          <p:cNvPicPr>
            <a:picLocks noChangeAspect="1"/>
          </p:cNvPicPr>
          <p:nvPr/>
        </p:nvPicPr>
        <p:blipFill>
          <a:blip r:embed="rId2"/>
          <a:stretch>
            <a:fillRect/>
          </a:stretch>
        </p:blipFill>
        <p:spPr>
          <a:xfrm>
            <a:off x="2223894" y="1514865"/>
            <a:ext cx="7744211" cy="5343135"/>
          </a:xfrm>
          <a:prstGeom prst="rect">
            <a:avLst/>
          </a:prstGeom>
        </p:spPr>
      </p:pic>
    </p:spTree>
    <p:extLst>
      <p:ext uri="{BB962C8B-B14F-4D97-AF65-F5344CB8AC3E}">
        <p14:creationId xmlns:p14="http://schemas.microsoft.com/office/powerpoint/2010/main" val="33111622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D8F5-BFAC-79E0-DA30-6EC3AF8D8027}"/>
              </a:ext>
            </a:extLst>
          </p:cNvPr>
          <p:cNvSpPr>
            <a:spLocks noGrp="1"/>
          </p:cNvSpPr>
          <p:nvPr>
            <p:ph type="title"/>
          </p:nvPr>
        </p:nvSpPr>
        <p:spPr/>
        <p:txBody>
          <a:bodyPr/>
          <a:lstStyle/>
          <a:p>
            <a:r>
              <a:rPr lang="en-GB" dirty="0"/>
              <a:t>Training curves for all four optimizers</a:t>
            </a:r>
            <a:endParaRPr lang="en-SG" dirty="0"/>
          </a:p>
        </p:txBody>
      </p:sp>
      <p:pic>
        <p:nvPicPr>
          <p:cNvPr id="5" name="Picture 4">
            <a:extLst>
              <a:ext uri="{FF2B5EF4-FFF2-40B4-BE49-F238E27FC236}">
                <a16:creationId xmlns:a16="http://schemas.microsoft.com/office/drawing/2014/main" id="{793BF6F7-D370-1DB8-5C33-A9914495DE32}"/>
              </a:ext>
            </a:extLst>
          </p:cNvPr>
          <p:cNvPicPr>
            <a:picLocks noChangeAspect="1"/>
          </p:cNvPicPr>
          <p:nvPr/>
        </p:nvPicPr>
        <p:blipFill>
          <a:blip r:embed="rId2"/>
          <a:stretch>
            <a:fillRect/>
          </a:stretch>
        </p:blipFill>
        <p:spPr>
          <a:xfrm>
            <a:off x="2291249" y="1603643"/>
            <a:ext cx="7609501" cy="5254357"/>
          </a:xfrm>
          <a:prstGeom prst="rect">
            <a:avLst/>
          </a:prstGeom>
        </p:spPr>
      </p:pic>
    </p:spTree>
    <p:extLst>
      <p:ext uri="{BB962C8B-B14F-4D97-AF65-F5344CB8AC3E}">
        <p14:creationId xmlns:p14="http://schemas.microsoft.com/office/powerpoint/2010/main" val="41147551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2759-F8AB-AA46-0AE4-72B27C6D4A10}"/>
              </a:ext>
            </a:extLst>
          </p:cNvPr>
          <p:cNvSpPr>
            <a:spLocks noGrp="1"/>
          </p:cNvSpPr>
          <p:nvPr>
            <p:ph type="title"/>
          </p:nvPr>
        </p:nvSpPr>
        <p:spPr/>
        <p:txBody>
          <a:bodyPr/>
          <a:lstStyle/>
          <a:p>
            <a:r>
              <a:rPr lang="en-GB" dirty="0" err="1"/>
              <a:t>PyTorch</a:t>
            </a:r>
            <a:r>
              <a:rPr lang="en-GB" dirty="0"/>
              <a:t> has many</a:t>
            </a:r>
            <a:br>
              <a:rPr lang="en-GB" dirty="0"/>
            </a:br>
            <a:r>
              <a:rPr lang="en-GB" dirty="0"/>
              <a:t>more optimizers</a:t>
            </a:r>
            <a:endParaRPr lang="en-SG" dirty="0"/>
          </a:p>
        </p:txBody>
      </p:sp>
      <p:sp>
        <p:nvSpPr>
          <p:cNvPr id="3" name="Content Placeholder 2">
            <a:extLst>
              <a:ext uri="{FF2B5EF4-FFF2-40B4-BE49-F238E27FC236}">
                <a16:creationId xmlns:a16="http://schemas.microsoft.com/office/drawing/2014/main" id="{96FA9154-8357-5DC7-E5FE-55312619F8DE}"/>
              </a:ext>
            </a:extLst>
          </p:cNvPr>
          <p:cNvSpPr>
            <a:spLocks noGrp="1"/>
          </p:cNvSpPr>
          <p:nvPr>
            <p:ph sz="half" idx="1"/>
          </p:nvPr>
        </p:nvSpPr>
        <p:spPr/>
        <p:txBody>
          <a:bodyPr/>
          <a:lstStyle/>
          <a:p>
            <a:r>
              <a:rPr lang="en-GB" dirty="0"/>
              <a:t>These days, most Neural Networks seem to rely on Adam.</a:t>
            </a:r>
          </a:p>
          <a:p>
            <a:r>
              <a:rPr lang="en-GB" dirty="0"/>
              <a:t>There are a few more optimizers, typically implemented in </a:t>
            </a:r>
            <a:r>
              <a:rPr lang="en-GB" dirty="0" err="1"/>
              <a:t>PyTorch</a:t>
            </a:r>
            <a:r>
              <a:rPr lang="en-GB" dirty="0"/>
              <a:t>.</a:t>
            </a:r>
          </a:p>
          <a:p>
            <a:r>
              <a:rPr lang="en-GB" dirty="0"/>
              <a:t>Worth </a:t>
            </a:r>
            <a:r>
              <a:rPr lang="en-GB"/>
              <a:t>looking into: </a:t>
            </a:r>
            <a:r>
              <a:rPr lang="en-GB">
                <a:hlinkClick r:id="rId2"/>
              </a:rPr>
              <a:t>https://pytorch.org/docs/stable/optim.html#torch.optim.Optimizer</a:t>
            </a:r>
            <a:endParaRPr lang="en-GB"/>
          </a:p>
          <a:p>
            <a:endParaRPr lang="en-SG" dirty="0"/>
          </a:p>
        </p:txBody>
      </p:sp>
      <p:pic>
        <p:nvPicPr>
          <p:cNvPr id="6" name="Picture 5">
            <a:extLst>
              <a:ext uri="{FF2B5EF4-FFF2-40B4-BE49-F238E27FC236}">
                <a16:creationId xmlns:a16="http://schemas.microsoft.com/office/drawing/2014/main" id="{05BEA049-9A5E-EF72-FEF9-BB9BD89E7A05}"/>
              </a:ext>
            </a:extLst>
          </p:cNvPr>
          <p:cNvPicPr>
            <a:picLocks noChangeAspect="1"/>
          </p:cNvPicPr>
          <p:nvPr/>
        </p:nvPicPr>
        <p:blipFill>
          <a:blip r:embed="rId3"/>
          <a:stretch>
            <a:fillRect/>
          </a:stretch>
        </p:blipFill>
        <p:spPr>
          <a:xfrm>
            <a:off x="6478595" y="746448"/>
            <a:ext cx="5713405" cy="6111551"/>
          </a:xfrm>
          <a:prstGeom prst="rect">
            <a:avLst/>
          </a:prstGeom>
        </p:spPr>
      </p:pic>
    </p:spTree>
    <p:extLst>
      <p:ext uri="{BB962C8B-B14F-4D97-AF65-F5344CB8AC3E}">
        <p14:creationId xmlns:p14="http://schemas.microsoft.com/office/powerpoint/2010/main" val="283970673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2759-F8AB-AA46-0AE4-72B27C6D4A10}"/>
              </a:ext>
            </a:extLst>
          </p:cNvPr>
          <p:cNvSpPr>
            <a:spLocks noGrp="1"/>
          </p:cNvSpPr>
          <p:nvPr>
            <p:ph type="title"/>
          </p:nvPr>
        </p:nvSpPr>
        <p:spPr/>
        <p:txBody>
          <a:bodyPr/>
          <a:lstStyle/>
          <a:p>
            <a:r>
              <a:rPr lang="en-GB" dirty="0" err="1"/>
              <a:t>PyTorch</a:t>
            </a:r>
            <a:r>
              <a:rPr lang="en-GB" dirty="0"/>
              <a:t> </a:t>
            </a:r>
            <a:r>
              <a:rPr lang="en-GB"/>
              <a:t>has many more </a:t>
            </a:r>
            <a:r>
              <a:rPr lang="en-GB" dirty="0"/>
              <a:t>optimizers</a:t>
            </a:r>
            <a:endParaRPr lang="en-SG" dirty="0"/>
          </a:p>
        </p:txBody>
      </p:sp>
      <p:sp>
        <p:nvSpPr>
          <p:cNvPr id="3" name="Content Placeholder 2">
            <a:extLst>
              <a:ext uri="{FF2B5EF4-FFF2-40B4-BE49-F238E27FC236}">
                <a16:creationId xmlns:a16="http://schemas.microsoft.com/office/drawing/2014/main" id="{96FA9154-8357-5DC7-E5FE-55312619F8DE}"/>
              </a:ext>
            </a:extLst>
          </p:cNvPr>
          <p:cNvSpPr>
            <a:spLocks noGrp="1"/>
          </p:cNvSpPr>
          <p:nvPr>
            <p:ph idx="1"/>
          </p:nvPr>
        </p:nvSpPr>
        <p:spPr>
          <a:xfrm>
            <a:off x="838200" y="1825624"/>
            <a:ext cx="10515600" cy="5032375"/>
          </a:xfrm>
        </p:spPr>
        <p:txBody>
          <a:bodyPr>
            <a:normAutofit lnSpcReduction="10000"/>
          </a:bodyPr>
          <a:lstStyle/>
          <a:p>
            <a:pPr marL="0" indent="0">
              <a:buNone/>
            </a:pPr>
            <a:r>
              <a:rPr lang="en-GB" dirty="0"/>
              <a:t>There are several recent optimizers that are worth looking into beyond Adam, typically </a:t>
            </a:r>
            <a:r>
              <a:rPr lang="en-GB" b="1" dirty="0" err="1"/>
              <a:t>AdaBound</a:t>
            </a:r>
            <a:r>
              <a:rPr lang="en-GB" dirty="0"/>
              <a:t> , </a:t>
            </a:r>
            <a:r>
              <a:rPr lang="en-GB" b="1" dirty="0" err="1"/>
              <a:t>AMSGrad</a:t>
            </a:r>
            <a:r>
              <a:rPr lang="en-GB" dirty="0"/>
              <a:t>, and </a:t>
            </a:r>
            <a:r>
              <a:rPr lang="en-GB" b="1" dirty="0"/>
              <a:t>Lookahead</a:t>
            </a:r>
            <a:r>
              <a:rPr lang="en-GB" dirty="0"/>
              <a:t>.</a:t>
            </a:r>
          </a:p>
          <a:p>
            <a:r>
              <a:rPr lang="en-GB" b="1" dirty="0" err="1"/>
              <a:t>AdaBound</a:t>
            </a:r>
            <a:r>
              <a:rPr lang="en-GB" dirty="0"/>
              <a:t> is an improved version of Adam that combines the advantages of Adam and the </a:t>
            </a:r>
            <a:r>
              <a:rPr lang="en-GB" dirty="0" err="1"/>
              <a:t>AdaGrad</a:t>
            </a:r>
            <a:r>
              <a:rPr lang="en-GB" dirty="0"/>
              <a:t> algorithm.</a:t>
            </a:r>
          </a:p>
          <a:p>
            <a:r>
              <a:rPr lang="en-GB" b="1" dirty="0" err="1"/>
              <a:t>AMSGrad</a:t>
            </a:r>
            <a:r>
              <a:rPr lang="en-GB" dirty="0"/>
              <a:t>, which stands for Adaptive Moment Estimation with Simulated Annealing and Gradient Descent, is an improved version of Adam that utilizes a special bounding mechanism to prevent overshooting and divergence.</a:t>
            </a:r>
          </a:p>
          <a:p>
            <a:r>
              <a:rPr lang="en-GB" dirty="0"/>
              <a:t>Finally, </a:t>
            </a:r>
            <a:r>
              <a:rPr lang="en-GB" b="1" dirty="0"/>
              <a:t>Lookahead</a:t>
            </a:r>
            <a:r>
              <a:rPr lang="en-GB" dirty="0"/>
              <a:t> is an algorithm that combines the advantages of several optimization techniques, such as Adam and momentum, to speed up the optimization process. </a:t>
            </a:r>
          </a:p>
          <a:p>
            <a:pPr marL="0" indent="0">
              <a:buNone/>
            </a:pPr>
            <a:r>
              <a:rPr lang="en-GB" dirty="0"/>
              <a:t>These are out of scope, but worth mentioning for the curious reader.</a:t>
            </a:r>
            <a:endParaRPr lang="en-SG" dirty="0"/>
          </a:p>
        </p:txBody>
      </p:sp>
    </p:spTree>
    <p:extLst>
      <p:ext uri="{BB962C8B-B14F-4D97-AF65-F5344CB8AC3E}">
        <p14:creationId xmlns:p14="http://schemas.microsoft.com/office/powerpoint/2010/main" val="40771335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B0AE152F-A5D2-2F32-A363-DA5CFD8B2E5F}"/>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41641469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C7BF-4A47-FDD1-90A0-7CB2FF008363}"/>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502A2FDC-5691-C578-010D-7EB4BB4DFBD7}"/>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7534479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1B831-7B70-43E3-C609-A5E2D3B01DC3}"/>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23BF035C-7BD5-128A-6A12-E958C879CA89}"/>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38670229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53A8-46C5-4F63-DA6B-594F80C97485}"/>
              </a:ext>
            </a:extLst>
          </p:cNvPr>
          <p:cNvSpPr>
            <a:spLocks noGrp="1"/>
          </p:cNvSpPr>
          <p:nvPr>
            <p:ph type="title"/>
          </p:nvPr>
        </p:nvSpPr>
        <p:spPr/>
        <p:txBody>
          <a:bodyPr/>
          <a:lstStyle/>
          <a:p>
            <a:r>
              <a:rPr lang="en-GB" dirty="0"/>
              <a:t>On mini-batch size values</a:t>
            </a:r>
            <a:endParaRPr lang="en-SG" dirty="0"/>
          </a:p>
        </p:txBody>
      </p:sp>
      <p:sp>
        <p:nvSpPr>
          <p:cNvPr id="3" name="Content Placeholder 2">
            <a:extLst>
              <a:ext uri="{FF2B5EF4-FFF2-40B4-BE49-F238E27FC236}">
                <a16:creationId xmlns:a16="http://schemas.microsoft.com/office/drawing/2014/main" id="{972CAA94-66D4-3EA4-3029-12CF769C853C}"/>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250632750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799EF-5436-EF3F-B4CC-8F9A1F61D0BC}"/>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CAFB4820-F152-FB21-A57A-A3EC15DE65A5}"/>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940220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73E8C8-D9B8-0CFB-D144-4318B5BEFA20}"/>
              </a:ext>
            </a:extLst>
          </p:cNvPr>
          <p:cNvPicPr>
            <a:picLocks noChangeAspect="1"/>
          </p:cNvPicPr>
          <p:nvPr/>
        </p:nvPicPr>
        <p:blipFill>
          <a:blip r:embed="rId2"/>
          <a:stretch>
            <a:fillRect/>
          </a:stretch>
        </p:blipFill>
        <p:spPr>
          <a:xfrm>
            <a:off x="138708" y="1693454"/>
            <a:ext cx="11978764" cy="4574484"/>
          </a:xfrm>
          <a:prstGeom prst="rect">
            <a:avLst/>
          </a:prstGeom>
        </p:spPr>
      </p:pic>
      <p:sp>
        <p:nvSpPr>
          <p:cNvPr id="7" name="Title 6">
            <a:extLst>
              <a:ext uri="{FF2B5EF4-FFF2-40B4-BE49-F238E27FC236}">
                <a16:creationId xmlns:a16="http://schemas.microsoft.com/office/drawing/2014/main" id="{882A5723-946A-3C33-33F1-D6F42AB5DD82}"/>
              </a:ext>
            </a:extLst>
          </p:cNvPr>
          <p:cNvSpPr>
            <a:spLocks noGrp="1"/>
          </p:cNvSpPr>
          <p:nvPr>
            <p:ph type="title"/>
          </p:nvPr>
        </p:nvSpPr>
        <p:spPr/>
        <p:txBody>
          <a:bodyPr/>
          <a:lstStyle/>
          <a:p>
            <a:r>
              <a:rPr lang="en-GB" dirty="0"/>
              <a:t>Trainer function for our model</a:t>
            </a:r>
            <a:endParaRPr lang="en-SG" dirty="0"/>
          </a:p>
        </p:txBody>
      </p:sp>
    </p:spTree>
    <p:extLst>
      <p:ext uri="{BB962C8B-B14F-4D97-AF65-F5344CB8AC3E}">
        <p14:creationId xmlns:p14="http://schemas.microsoft.com/office/powerpoint/2010/main" val="213487936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E33E8-2C3B-E5C7-E73C-86BCBC9D4811}"/>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0F53CA20-FD68-BCFD-A748-1DE206D1241E}"/>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416033762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9667D-D416-D590-758C-3F6147CCC037}"/>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68CE1F6F-8727-DA25-8D38-14ED9685F408}"/>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260286107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C42B4-E207-C9EA-4CC3-5FE526AF0594}"/>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CE89A62E-0A02-E5E6-C125-17199041EEA2}"/>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93183586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18DB6-D354-E336-2986-E32EFFEBB60E}"/>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03A6D8B5-001B-FE1E-61F3-468A2097ADCF}"/>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329713148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3AFC1-277E-5F5A-5392-46CE22850D97}"/>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22FE9C94-E2A2-3EF4-0E00-C6BD6C7A59F7}"/>
              </a:ext>
            </a:extLst>
          </p:cNvPr>
          <p:cNvSpPr>
            <a:spLocks noGrp="1"/>
          </p:cNvSpPr>
          <p:nvPr>
            <p:ph idx="1"/>
          </p:nvPr>
        </p:nvSpPr>
        <p:spPr/>
        <p:txBody>
          <a:bodyPr/>
          <a:lstStyle/>
          <a:p>
            <a:r>
              <a:rPr lang="en-GB" dirty="0" err="1"/>
              <a:t>dgdfh</a:t>
            </a:r>
            <a:endParaRPr lang="en-SG" dirty="0"/>
          </a:p>
        </p:txBody>
      </p:sp>
      <p:pic>
        <p:nvPicPr>
          <p:cNvPr id="5" name="Picture 4" descr="Chart, diagram&#10;&#10;Description automatically generated">
            <a:extLst>
              <a:ext uri="{FF2B5EF4-FFF2-40B4-BE49-F238E27FC236}">
                <a16:creationId xmlns:a16="http://schemas.microsoft.com/office/drawing/2014/main" id="{45E73179-634A-C030-DA64-295791FD5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5183" y="2239346"/>
            <a:ext cx="6703093" cy="3825551"/>
          </a:xfrm>
          <a:prstGeom prst="rect">
            <a:avLst/>
          </a:prstGeom>
        </p:spPr>
      </p:pic>
    </p:spTree>
    <p:extLst>
      <p:ext uri="{BB962C8B-B14F-4D97-AF65-F5344CB8AC3E}">
        <p14:creationId xmlns:p14="http://schemas.microsoft.com/office/powerpoint/2010/main" val="156795415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9DF48-98C3-28E3-8708-A75C13D18567}"/>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C07E3EA7-02BB-AE6C-FEFD-04829088172A}"/>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39178752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(Week 2)</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Symmetries in Neural Networks and why it is essential to break them</a:t>
            </a:r>
          </a:p>
          <a:p>
            <a:r>
              <a:rPr lang="en-US" dirty="0"/>
              <a:t>Implementing some common initializers and their uses</a:t>
            </a:r>
          </a:p>
          <a:p>
            <a:r>
              <a:rPr lang="en-US" dirty="0"/>
              <a:t>Exploding gradient problem, spotting it and fixing it</a:t>
            </a:r>
          </a:p>
          <a:p>
            <a:r>
              <a:rPr lang="en-US" dirty="0"/>
              <a:t>Vanishing gradient problem, spotting it and fixing it</a:t>
            </a:r>
          </a:p>
          <a:p>
            <a:r>
              <a:rPr lang="en-US" dirty="0"/>
              <a:t>Activations functions for introducing non-linearity</a:t>
            </a:r>
          </a:p>
          <a:p>
            <a:endParaRPr lang="en-US" dirty="0"/>
          </a:p>
          <a:p>
            <a:endParaRPr lang="en-US" dirty="0"/>
          </a:p>
          <a:p>
            <a:endParaRPr lang="en-US"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GB" dirty="0"/>
              <a:t>Typical examples of activations functions and their uses</a:t>
            </a:r>
          </a:p>
          <a:p>
            <a:r>
              <a:rPr lang="en-GB" dirty="0"/>
              <a:t>The universal approximation theorem</a:t>
            </a:r>
          </a:p>
          <a:p>
            <a:r>
              <a:rPr lang="en-GB" dirty="0"/>
              <a:t>Some advanced optimizers</a:t>
            </a:r>
          </a:p>
          <a:p>
            <a:pPr lvl="1"/>
            <a:r>
              <a:rPr lang="en-GB" dirty="0" err="1"/>
              <a:t>Adagrad</a:t>
            </a:r>
            <a:endParaRPr lang="en-GB" dirty="0"/>
          </a:p>
          <a:p>
            <a:pPr lvl="1"/>
            <a:r>
              <a:rPr lang="en-GB" dirty="0" err="1"/>
              <a:t>RMSProp</a:t>
            </a:r>
            <a:endParaRPr lang="en-GB" dirty="0"/>
          </a:p>
          <a:p>
            <a:pPr lvl="1"/>
            <a:r>
              <a:rPr lang="en-GB" dirty="0"/>
              <a:t>Adam</a:t>
            </a:r>
          </a:p>
          <a:p>
            <a:r>
              <a:rPr lang="en-GB" dirty="0"/>
              <a:t>Stochastic gradient descent</a:t>
            </a:r>
          </a:p>
          <a:p>
            <a:r>
              <a:rPr lang="en-GB" dirty="0"/>
              <a:t>Mini-batch gradient descent</a:t>
            </a:r>
          </a:p>
          <a:p>
            <a:r>
              <a:rPr lang="en-GB" dirty="0"/>
              <a:t>Combining into a great optimizer</a:t>
            </a:r>
          </a:p>
          <a:p>
            <a:endParaRPr lang="en-GB" dirty="0"/>
          </a:p>
        </p:txBody>
      </p:sp>
    </p:spTree>
    <p:extLst>
      <p:ext uri="{BB962C8B-B14F-4D97-AF65-F5344CB8AC3E}">
        <p14:creationId xmlns:p14="http://schemas.microsoft.com/office/powerpoint/2010/main" val="423474527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(Week 2)</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GB" dirty="0"/>
              <a:t>The no free lunch theorem</a:t>
            </a:r>
          </a:p>
          <a:p>
            <a:r>
              <a:rPr lang="en-GB" dirty="0"/>
              <a:t>Train-test-validation split</a:t>
            </a:r>
          </a:p>
          <a:p>
            <a:r>
              <a:rPr lang="en-GB" dirty="0"/>
              <a:t>Early stopping</a:t>
            </a:r>
          </a:p>
          <a:p>
            <a:r>
              <a:rPr lang="en-GB" dirty="0"/>
              <a:t>Saver and loader functions</a:t>
            </a:r>
          </a:p>
          <a:p>
            <a:r>
              <a:rPr lang="en-GB" dirty="0"/>
              <a:t>A few more commonly accepted good practices</a:t>
            </a:r>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pPr marL="0" indent="0">
              <a:buNone/>
            </a:pPr>
            <a:r>
              <a:rPr lang="en-GB" b="1" dirty="0"/>
              <a:t>Next week?</a:t>
            </a:r>
            <a:endParaRPr lang="en-GB" dirty="0"/>
          </a:p>
          <a:p>
            <a:r>
              <a:rPr lang="en-GB" dirty="0"/>
              <a:t>Introduction to </a:t>
            </a:r>
            <a:r>
              <a:rPr lang="en-GB" dirty="0" err="1"/>
              <a:t>PyTorch</a:t>
            </a:r>
            <a:r>
              <a:rPr lang="en-GB" dirty="0"/>
              <a:t> framework and tensors</a:t>
            </a:r>
          </a:p>
          <a:p>
            <a:r>
              <a:rPr lang="en-GB" dirty="0"/>
              <a:t>Implementing shallow Neural Networks in </a:t>
            </a:r>
            <a:r>
              <a:rPr lang="en-GB" dirty="0" err="1"/>
              <a:t>PyTorch</a:t>
            </a:r>
            <a:endParaRPr lang="en-GB" dirty="0"/>
          </a:p>
          <a:p>
            <a:r>
              <a:rPr lang="en-GB" dirty="0"/>
              <a:t>The power of </a:t>
            </a:r>
            <a:r>
              <a:rPr lang="en-GB" dirty="0" err="1"/>
              <a:t>AutoGrad</a:t>
            </a:r>
            <a:r>
              <a:rPr lang="en-GB" dirty="0"/>
              <a:t> and CUDA processing</a:t>
            </a:r>
          </a:p>
          <a:p>
            <a:r>
              <a:rPr lang="en-GB" dirty="0"/>
              <a:t>Optimizers, initializers in </a:t>
            </a:r>
            <a:r>
              <a:rPr lang="en-GB" dirty="0" err="1"/>
              <a:t>PyTorch</a:t>
            </a:r>
            <a:endParaRPr lang="en-GB" dirty="0"/>
          </a:p>
          <a:p>
            <a:r>
              <a:rPr lang="en-GB" dirty="0"/>
              <a:t>Datasets and </a:t>
            </a:r>
            <a:r>
              <a:rPr lang="en-GB" dirty="0" err="1"/>
              <a:t>dataloaders</a:t>
            </a:r>
            <a:endParaRPr lang="en-GB" dirty="0"/>
          </a:p>
          <a:p>
            <a:r>
              <a:rPr lang="en-GB" dirty="0"/>
              <a:t>From shallow to deep NNs</a:t>
            </a:r>
          </a:p>
        </p:txBody>
      </p:sp>
    </p:spTree>
    <p:extLst>
      <p:ext uri="{BB962C8B-B14F-4D97-AF65-F5344CB8AC3E}">
        <p14:creationId xmlns:p14="http://schemas.microsoft.com/office/powerpoint/2010/main" val="103608141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[LeCun1998] Y. </a:t>
            </a:r>
            <a:r>
              <a:rPr lang="en-GB" b="1" dirty="0" err="1">
                <a:solidFill>
                  <a:schemeClr val="accent2">
                    <a:lumMod val="50000"/>
                  </a:schemeClr>
                </a:solidFill>
              </a:rPr>
              <a:t>LeCun</a:t>
            </a:r>
            <a:r>
              <a:rPr lang="en-GB" dirty="0"/>
              <a:t>, Y. </a:t>
            </a:r>
            <a:r>
              <a:rPr lang="en-GB" b="1" dirty="0" err="1">
                <a:solidFill>
                  <a:schemeClr val="accent2">
                    <a:lumMod val="50000"/>
                  </a:schemeClr>
                </a:solidFill>
              </a:rPr>
              <a:t>Bengio</a:t>
            </a:r>
            <a:r>
              <a:rPr lang="en-GB" dirty="0"/>
              <a:t>, and G. </a:t>
            </a:r>
            <a:r>
              <a:rPr lang="en-GB" b="1" dirty="0">
                <a:solidFill>
                  <a:schemeClr val="accent2">
                    <a:lumMod val="50000"/>
                  </a:schemeClr>
                </a:solidFill>
              </a:rPr>
              <a:t>Hinton</a:t>
            </a:r>
            <a:r>
              <a:rPr lang="en-GB" dirty="0"/>
              <a:t>, “Efficient backprop. In Neural networks: Tricks of the trade”, 1998.</a:t>
            </a:r>
          </a:p>
          <a:p>
            <a:r>
              <a:rPr lang="en-GB" dirty="0"/>
              <a:t>[Glorot2010] X. </a:t>
            </a:r>
            <a:r>
              <a:rPr lang="en-GB" b="1" dirty="0" err="1">
                <a:solidFill>
                  <a:schemeClr val="accent2">
                    <a:lumMod val="50000"/>
                  </a:schemeClr>
                </a:solidFill>
              </a:rPr>
              <a:t>Glorot</a:t>
            </a:r>
            <a:r>
              <a:rPr lang="en-GB" dirty="0"/>
              <a:t>, and Y. </a:t>
            </a:r>
            <a:r>
              <a:rPr lang="en-GB" b="1" dirty="0" err="1">
                <a:solidFill>
                  <a:schemeClr val="accent2">
                    <a:lumMod val="50000"/>
                  </a:schemeClr>
                </a:solidFill>
              </a:rPr>
              <a:t>Bengio</a:t>
            </a:r>
            <a:r>
              <a:rPr lang="en-GB" dirty="0"/>
              <a:t>, “Understanding the difficulty of training deep feedforward neural networks”, 2010.</a:t>
            </a:r>
          </a:p>
          <a:p>
            <a:r>
              <a:rPr lang="en-GB" dirty="0"/>
              <a:t>[He2015] K. </a:t>
            </a:r>
            <a:r>
              <a:rPr lang="en-GB" b="1" dirty="0">
                <a:solidFill>
                  <a:schemeClr val="accent2">
                    <a:lumMod val="50000"/>
                  </a:schemeClr>
                </a:solidFill>
              </a:rPr>
              <a:t>He</a:t>
            </a:r>
            <a:r>
              <a:rPr lang="en-GB" dirty="0"/>
              <a:t>, X. Zhang, S. Ren, &amp; J. Sun, “Delving deep into rectifiers: Surpassing human-level performance on </a:t>
            </a:r>
            <a:r>
              <a:rPr lang="en-GB" dirty="0" err="1"/>
              <a:t>imagenet</a:t>
            </a:r>
            <a:r>
              <a:rPr lang="en-GB" dirty="0"/>
              <a:t> classification.”, 2015.</a:t>
            </a:r>
          </a:p>
          <a:p>
            <a:r>
              <a:rPr lang="en-GB" dirty="0"/>
              <a:t>[LeCun1998bis] Y. </a:t>
            </a:r>
            <a:r>
              <a:rPr lang="en-GB" b="1" dirty="0" err="1">
                <a:solidFill>
                  <a:schemeClr val="accent2">
                    <a:lumMod val="50000"/>
                  </a:schemeClr>
                </a:solidFill>
              </a:rPr>
              <a:t>LeCun</a:t>
            </a:r>
            <a:r>
              <a:rPr lang="en-GB" dirty="0"/>
              <a:t>, L. </a:t>
            </a:r>
            <a:r>
              <a:rPr lang="en-GB" b="1" dirty="0" err="1">
                <a:solidFill>
                  <a:schemeClr val="accent2">
                    <a:lumMod val="50000"/>
                  </a:schemeClr>
                </a:solidFill>
              </a:rPr>
              <a:t>Bottou</a:t>
            </a:r>
            <a:r>
              <a:rPr lang="en-GB" dirty="0"/>
              <a:t>, Y. </a:t>
            </a:r>
            <a:r>
              <a:rPr lang="en-GB" b="1" dirty="0" err="1">
                <a:solidFill>
                  <a:schemeClr val="accent2">
                    <a:lumMod val="50000"/>
                  </a:schemeClr>
                </a:solidFill>
              </a:rPr>
              <a:t>Bengio</a:t>
            </a:r>
            <a:r>
              <a:rPr lang="en-GB" dirty="0"/>
              <a:t>, and P. Haffner “Gradient-based learning applied to document recognition.”, 1998</a:t>
            </a:r>
          </a:p>
        </p:txBody>
      </p:sp>
    </p:spTree>
    <p:extLst>
      <p:ext uri="{BB962C8B-B14F-4D97-AF65-F5344CB8AC3E}">
        <p14:creationId xmlns:p14="http://schemas.microsoft.com/office/powerpoint/2010/main" val="388094907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[AdaGrad2011] J. </a:t>
            </a:r>
            <a:r>
              <a:rPr lang="en-GB" dirty="0" err="1"/>
              <a:t>Duchi</a:t>
            </a:r>
            <a:r>
              <a:rPr lang="en-GB" dirty="0"/>
              <a:t>, E. </a:t>
            </a:r>
            <a:r>
              <a:rPr lang="en-GB" b="1" dirty="0">
                <a:solidFill>
                  <a:schemeClr val="accent2">
                    <a:lumMod val="50000"/>
                  </a:schemeClr>
                </a:solidFill>
              </a:rPr>
              <a:t>Hazan</a:t>
            </a:r>
            <a:r>
              <a:rPr lang="en-GB" dirty="0"/>
              <a:t>, and Y. Singer, “Adaptive </a:t>
            </a:r>
            <a:r>
              <a:rPr lang="en-GB" dirty="0" err="1"/>
              <a:t>Subgradient</a:t>
            </a:r>
            <a:r>
              <a:rPr lang="en-GB" dirty="0"/>
              <a:t> Methods for Online Learning and Stochastic Optimization”, 2011.</a:t>
            </a:r>
          </a:p>
          <a:p>
            <a:r>
              <a:rPr lang="en-GB" dirty="0"/>
              <a:t>[RMSProp2012] G. </a:t>
            </a:r>
            <a:r>
              <a:rPr lang="en-GB" b="1" dirty="0">
                <a:solidFill>
                  <a:schemeClr val="accent2">
                    <a:lumMod val="50000"/>
                  </a:schemeClr>
                </a:solidFill>
              </a:rPr>
              <a:t>Hinton</a:t>
            </a:r>
            <a:r>
              <a:rPr lang="en-GB" dirty="0"/>
              <a:t> “Neural Networks for Machine Learning”, 2012.</a:t>
            </a:r>
          </a:p>
          <a:p>
            <a:r>
              <a:rPr lang="en-GB" dirty="0"/>
              <a:t>[Adam2015] D. </a:t>
            </a:r>
            <a:r>
              <a:rPr lang="en-GB" b="1" dirty="0" err="1">
                <a:solidFill>
                  <a:schemeClr val="accent2">
                    <a:lumMod val="50000"/>
                  </a:schemeClr>
                </a:solidFill>
              </a:rPr>
              <a:t>Kingma</a:t>
            </a:r>
            <a:r>
              <a:rPr lang="en-GB" dirty="0"/>
              <a:t> and J. </a:t>
            </a:r>
            <a:r>
              <a:rPr lang="en-GB" b="1" dirty="0"/>
              <a:t>Ba</a:t>
            </a:r>
            <a:r>
              <a:rPr lang="en-GB" dirty="0"/>
              <a:t> “Adam: A Method for Stochastic Optimization”, 2015</a:t>
            </a:r>
          </a:p>
        </p:txBody>
      </p:sp>
    </p:spTree>
    <p:extLst>
      <p:ext uri="{BB962C8B-B14F-4D97-AF65-F5344CB8AC3E}">
        <p14:creationId xmlns:p14="http://schemas.microsoft.com/office/powerpoint/2010/main" val="13033672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2A5723-946A-3C33-33F1-D6F42AB5DD82}"/>
              </a:ext>
            </a:extLst>
          </p:cNvPr>
          <p:cNvSpPr>
            <a:spLocks noGrp="1"/>
          </p:cNvSpPr>
          <p:nvPr>
            <p:ph type="title"/>
          </p:nvPr>
        </p:nvSpPr>
        <p:spPr/>
        <p:txBody>
          <a:bodyPr/>
          <a:lstStyle/>
          <a:p>
            <a:r>
              <a:rPr lang="en-GB" dirty="0"/>
              <a:t>Trainer function for our model</a:t>
            </a:r>
            <a:endParaRPr lang="en-SG" dirty="0"/>
          </a:p>
        </p:txBody>
      </p:sp>
      <p:sp>
        <p:nvSpPr>
          <p:cNvPr id="4" name="Content Placeholder 3">
            <a:extLst>
              <a:ext uri="{FF2B5EF4-FFF2-40B4-BE49-F238E27FC236}">
                <a16:creationId xmlns:a16="http://schemas.microsoft.com/office/drawing/2014/main" id="{720BC5D3-5690-1CC7-4476-5F4D434E7343}"/>
              </a:ext>
            </a:extLst>
          </p:cNvPr>
          <p:cNvSpPr>
            <a:spLocks noGrp="1"/>
          </p:cNvSpPr>
          <p:nvPr>
            <p:ph idx="1"/>
          </p:nvPr>
        </p:nvSpPr>
        <p:spPr/>
        <p:txBody>
          <a:bodyPr/>
          <a:lstStyle/>
          <a:p>
            <a:pPr marL="0" indent="0">
              <a:buNone/>
            </a:pPr>
            <a:r>
              <a:rPr lang="en-GB" dirty="0"/>
              <a:t>The curves below are called </a:t>
            </a:r>
            <a:r>
              <a:rPr lang="en-GB" b="1" dirty="0"/>
              <a:t>performance/training curves </a:t>
            </a:r>
            <a:r>
              <a:rPr lang="en-GB" dirty="0"/>
              <a:t>and show how the training went.</a:t>
            </a:r>
            <a:endParaRPr lang="en-SG" dirty="0"/>
          </a:p>
        </p:txBody>
      </p:sp>
      <p:pic>
        <p:nvPicPr>
          <p:cNvPr id="3" name="Picture 2">
            <a:extLst>
              <a:ext uri="{FF2B5EF4-FFF2-40B4-BE49-F238E27FC236}">
                <a16:creationId xmlns:a16="http://schemas.microsoft.com/office/drawing/2014/main" id="{9E78ADEC-B29A-5E01-25E5-5D154C757A8E}"/>
              </a:ext>
            </a:extLst>
          </p:cNvPr>
          <p:cNvPicPr>
            <a:picLocks noChangeAspect="1"/>
          </p:cNvPicPr>
          <p:nvPr/>
        </p:nvPicPr>
        <p:blipFill>
          <a:blip r:embed="rId2"/>
          <a:stretch>
            <a:fillRect/>
          </a:stretch>
        </p:blipFill>
        <p:spPr>
          <a:xfrm>
            <a:off x="435198" y="2747847"/>
            <a:ext cx="11321603" cy="4110153"/>
          </a:xfrm>
          <a:prstGeom prst="rect">
            <a:avLst/>
          </a:prstGeom>
        </p:spPr>
      </p:pic>
    </p:spTree>
    <p:extLst>
      <p:ext uri="{BB962C8B-B14F-4D97-AF65-F5344CB8AC3E}">
        <p14:creationId xmlns:p14="http://schemas.microsoft.com/office/powerpoint/2010/main" val="116287820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Tracking important names (Track their works and follow them on Scholar, Twitter, or whatever works for you!)</a:t>
            </a:r>
          </a:p>
          <a:p>
            <a:r>
              <a:rPr lang="en-GB" b="1" dirty="0"/>
              <a:t>Yann </a:t>
            </a:r>
            <a:r>
              <a:rPr lang="en-GB" b="1" dirty="0" err="1">
                <a:solidFill>
                  <a:schemeClr val="accent2">
                    <a:lumMod val="50000"/>
                  </a:schemeClr>
                </a:solidFill>
              </a:rPr>
              <a:t>LeCun</a:t>
            </a:r>
            <a:r>
              <a:rPr lang="en-GB" b="1" dirty="0"/>
              <a:t>: Chief AI Scientist </a:t>
            </a:r>
            <a:r>
              <a:rPr lang="en-GB" dirty="0"/>
              <a:t>at </a:t>
            </a:r>
            <a:r>
              <a:rPr lang="en-GB" b="1" dirty="0"/>
              <a:t>Facebook/Meta</a:t>
            </a:r>
            <a:r>
              <a:rPr lang="en-GB" dirty="0"/>
              <a:t> and </a:t>
            </a:r>
            <a:r>
              <a:rPr lang="en-GB" b="1" dirty="0"/>
              <a:t>Silver Professor </a:t>
            </a:r>
            <a:r>
              <a:rPr lang="en-GB" dirty="0"/>
              <a:t>at the </a:t>
            </a:r>
            <a:r>
              <a:rPr lang="en-GB" b="1" dirty="0"/>
              <a:t>New</a:t>
            </a:r>
            <a:r>
              <a:rPr lang="en-GB" dirty="0"/>
              <a:t> </a:t>
            </a:r>
            <a:r>
              <a:rPr lang="en-GB" b="1" dirty="0"/>
              <a:t>York</a:t>
            </a:r>
            <a:r>
              <a:rPr lang="en-GB" dirty="0"/>
              <a:t> </a:t>
            </a:r>
            <a:r>
              <a:rPr lang="en-GB" b="1" dirty="0"/>
              <a:t>University</a:t>
            </a:r>
            <a:r>
              <a:rPr lang="en-GB" dirty="0"/>
              <a:t>, </a:t>
            </a:r>
            <a:r>
              <a:rPr lang="en-GB" b="1" u="sng" dirty="0"/>
              <a:t>one of the three Godfathers of Deep Learning</a:t>
            </a:r>
            <a:r>
              <a:rPr lang="en-GB" dirty="0"/>
              <a:t> and </a:t>
            </a:r>
            <a:r>
              <a:rPr lang="en-GB" b="1" dirty="0"/>
              <a:t>2018</a:t>
            </a:r>
            <a:r>
              <a:rPr lang="en-GB" dirty="0"/>
              <a:t> </a:t>
            </a:r>
            <a:r>
              <a:rPr lang="en-GB" b="1" dirty="0"/>
              <a:t>Turing</a:t>
            </a:r>
            <a:r>
              <a:rPr lang="en-GB" dirty="0"/>
              <a:t> </a:t>
            </a:r>
            <a:r>
              <a:rPr lang="en-GB" b="1" dirty="0"/>
              <a:t>Award</a:t>
            </a:r>
            <a:r>
              <a:rPr lang="en-GB" dirty="0"/>
              <a:t> winner (highest distinction in Computer Science).</a:t>
            </a:r>
            <a:br>
              <a:rPr lang="en-GB" b="1" dirty="0"/>
            </a:br>
            <a:r>
              <a:rPr lang="en-GB" dirty="0">
                <a:hlinkClick r:id="rId2"/>
              </a:rPr>
              <a:t>http://yann.lecun.com/</a:t>
            </a:r>
            <a:br>
              <a:rPr lang="en-GB" dirty="0"/>
            </a:br>
            <a:r>
              <a:rPr lang="en-GB" dirty="0">
                <a:hlinkClick r:id="rId3"/>
              </a:rPr>
              <a:t>https://scholar.google.com/citations?user=WLN3QrAAAAAJ&amp;hl=fr</a:t>
            </a:r>
            <a:endParaRPr lang="en-GB" dirty="0"/>
          </a:p>
          <a:p>
            <a:r>
              <a:rPr lang="en-GB" b="1" dirty="0" err="1"/>
              <a:t>Yoshua</a:t>
            </a:r>
            <a:r>
              <a:rPr lang="en-GB" b="1" dirty="0"/>
              <a:t> </a:t>
            </a:r>
            <a:r>
              <a:rPr lang="en-GB" b="1" dirty="0" err="1">
                <a:solidFill>
                  <a:schemeClr val="accent2">
                    <a:lumMod val="50000"/>
                  </a:schemeClr>
                </a:solidFill>
              </a:rPr>
              <a:t>Bengio</a:t>
            </a:r>
            <a:r>
              <a:rPr lang="en-GB" b="1" dirty="0"/>
              <a:t>: Professor</a:t>
            </a:r>
            <a:r>
              <a:rPr lang="en-GB" dirty="0"/>
              <a:t> at </a:t>
            </a:r>
            <a:r>
              <a:rPr lang="en-GB" b="1" dirty="0"/>
              <a:t>University</a:t>
            </a:r>
            <a:r>
              <a:rPr lang="en-GB" dirty="0"/>
              <a:t> </a:t>
            </a:r>
            <a:r>
              <a:rPr lang="en-GB" b="1" dirty="0"/>
              <a:t>of</a:t>
            </a:r>
            <a:r>
              <a:rPr lang="en-GB" dirty="0"/>
              <a:t> </a:t>
            </a:r>
            <a:r>
              <a:rPr lang="en-GB" b="1" dirty="0"/>
              <a:t>Montreal</a:t>
            </a:r>
            <a:r>
              <a:rPr lang="en-GB" dirty="0"/>
              <a:t>, </a:t>
            </a:r>
            <a:r>
              <a:rPr lang="en-GB" b="1" u="sng" dirty="0"/>
              <a:t>one of the three Godfathers of Deep Learning</a:t>
            </a:r>
            <a:r>
              <a:rPr lang="en-GB" dirty="0"/>
              <a:t> and </a:t>
            </a:r>
            <a:r>
              <a:rPr lang="en-GB" b="1" dirty="0"/>
              <a:t>2018</a:t>
            </a:r>
            <a:r>
              <a:rPr lang="en-GB" dirty="0"/>
              <a:t> </a:t>
            </a:r>
            <a:r>
              <a:rPr lang="en-GB" b="1" dirty="0"/>
              <a:t>Turing</a:t>
            </a:r>
            <a:r>
              <a:rPr lang="en-GB" dirty="0"/>
              <a:t> </a:t>
            </a:r>
            <a:r>
              <a:rPr lang="en-GB" b="1" dirty="0"/>
              <a:t>Award</a:t>
            </a:r>
            <a:r>
              <a:rPr lang="en-GB" dirty="0"/>
              <a:t> winner (highest distinction in Computer Science).</a:t>
            </a:r>
            <a:br>
              <a:rPr lang="en-GB" dirty="0"/>
            </a:br>
            <a:r>
              <a:rPr lang="en-GB" dirty="0">
                <a:hlinkClick r:id="rId4"/>
              </a:rPr>
              <a:t>https://yoshuabengio.org</a:t>
            </a:r>
            <a:br>
              <a:rPr lang="en-GB" dirty="0"/>
            </a:br>
            <a:r>
              <a:rPr lang="en-GB" dirty="0">
                <a:hlinkClick r:id="rId5"/>
              </a:rPr>
              <a:t>https://scholar.google.com/citations?user=kukA0LcAAAAJ&amp;hl=fr</a:t>
            </a:r>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5486172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Tracking important names (Track their works and follow them on Scholar, Twitter, or whatever works for you!)</a:t>
            </a:r>
          </a:p>
          <a:p>
            <a:r>
              <a:rPr lang="en-GB" b="1" dirty="0"/>
              <a:t>Xavier </a:t>
            </a:r>
            <a:r>
              <a:rPr lang="en-GB" b="1" dirty="0" err="1">
                <a:solidFill>
                  <a:schemeClr val="accent2">
                    <a:lumMod val="50000"/>
                  </a:schemeClr>
                </a:solidFill>
              </a:rPr>
              <a:t>Glorot</a:t>
            </a:r>
            <a:r>
              <a:rPr lang="en-GB" b="1" dirty="0"/>
              <a:t>: </a:t>
            </a:r>
            <a:r>
              <a:rPr lang="en-GB" dirty="0"/>
              <a:t>Currently works at </a:t>
            </a:r>
            <a:r>
              <a:rPr lang="en-GB" b="1" dirty="0"/>
              <a:t>DeepMind</a:t>
            </a:r>
            <a:r>
              <a:rPr lang="en-GB" dirty="0"/>
              <a:t>.</a:t>
            </a:r>
            <a:br>
              <a:rPr lang="en-GB" dirty="0"/>
            </a:br>
            <a:r>
              <a:rPr lang="en-GB" dirty="0">
                <a:hlinkClick r:id="rId2"/>
              </a:rPr>
              <a:t>https://scholar.google.com/citations?user=_WnkXlkAAAAJ&amp;hl=fr</a:t>
            </a:r>
            <a:endParaRPr lang="en-GB" dirty="0"/>
          </a:p>
          <a:p>
            <a:r>
              <a:rPr lang="en-GB" b="1" dirty="0" err="1"/>
              <a:t>Kaiming</a:t>
            </a:r>
            <a:r>
              <a:rPr lang="en-GB" b="1" dirty="0"/>
              <a:t> </a:t>
            </a:r>
            <a:r>
              <a:rPr lang="en-GB" b="1" dirty="0">
                <a:solidFill>
                  <a:schemeClr val="accent2">
                    <a:lumMod val="50000"/>
                  </a:schemeClr>
                </a:solidFill>
              </a:rPr>
              <a:t>He</a:t>
            </a:r>
            <a:r>
              <a:rPr lang="en-GB" b="1" dirty="0"/>
              <a:t>: Researcher </a:t>
            </a:r>
            <a:r>
              <a:rPr lang="en-GB" dirty="0"/>
              <a:t>at </a:t>
            </a:r>
            <a:r>
              <a:rPr lang="en-GB" b="1" dirty="0"/>
              <a:t>Facebook AI Research (</a:t>
            </a:r>
            <a:r>
              <a:rPr lang="en-GB" b="1" dirty="0">
                <a:solidFill>
                  <a:schemeClr val="accent2">
                    <a:lumMod val="50000"/>
                  </a:schemeClr>
                </a:solidFill>
              </a:rPr>
              <a:t>FAIR</a:t>
            </a:r>
            <a:r>
              <a:rPr lang="en-GB" b="1" dirty="0"/>
              <a:t>).</a:t>
            </a:r>
            <a:br>
              <a:rPr lang="en-GB" b="1" dirty="0"/>
            </a:br>
            <a:r>
              <a:rPr lang="en-GB" dirty="0">
                <a:hlinkClick r:id="rId3"/>
              </a:rPr>
              <a:t>https://scholar.google.com/citations?user=DhtAFkwAAAAJ&amp;hl=en</a:t>
            </a:r>
            <a:endParaRPr lang="en-GB" dirty="0"/>
          </a:p>
          <a:p>
            <a:r>
              <a:rPr lang="en-GB" b="1" dirty="0">
                <a:solidFill>
                  <a:schemeClr val="accent2">
                    <a:lumMod val="50000"/>
                  </a:schemeClr>
                </a:solidFill>
              </a:rPr>
              <a:t>FAIR</a:t>
            </a:r>
            <a:r>
              <a:rPr lang="en-GB" b="1" dirty="0"/>
              <a:t>/</a:t>
            </a:r>
            <a:r>
              <a:rPr lang="en-GB" b="1" dirty="0">
                <a:solidFill>
                  <a:schemeClr val="accent2">
                    <a:lumMod val="50000"/>
                  </a:schemeClr>
                </a:solidFill>
              </a:rPr>
              <a:t>Meta AI</a:t>
            </a:r>
            <a:r>
              <a:rPr lang="en-GB" dirty="0"/>
              <a:t>: Facebook Artificial Intelligence Research, now Meta Artificial Intelligence is an academic research laboratory focused on generating knowledge for the AI community.</a:t>
            </a:r>
            <a:br>
              <a:rPr lang="en-GB" dirty="0"/>
            </a:br>
            <a:r>
              <a:rPr lang="en-GB" dirty="0">
                <a:hlinkClick r:id="rId4"/>
              </a:rPr>
              <a:t>https://ai.facebook.com/</a:t>
            </a:r>
            <a:br>
              <a:rPr lang="en-GB" dirty="0"/>
            </a:br>
            <a:r>
              <a:rPr lang="en-GB" dirty="0">
                <a:hlinkClick r:id="rId5"/>
              </a:rPr>
              <a:t>https://twitter.com/MetaAI?ref_src=twsrc%5Egoogle%7Ctwcamp%5Eserp%7Ctwgr%5Eauthor</a:t>
            </a:r>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29812522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Leon </a:t>
            </a:r>
            <a:r>
              <a:rPr lang="en-GB" b="1" dirty="0" err="1">
                <a:solidFill>
                  <a:schemeClr val="accent2">
                    <a:lumMod val="50000"/>
                  </a:schemeClr>
                </a:solidFill>
              </a:rPr>
              <a:t>Bottou</a:t>
            </a:r>
            <a:r>
              <a:rPr lang="en-GB" b="1" dirty="0"/>
              <a:t>: </a:t>
            </a:r>
            <a:r>
              <a:rPr lang="en-GB" dirty="0"/>
              <a:t>Works at </a:t>
            </a:r>
            <a:r>
              <a:rPr lang="en-GB" b="1" dirty="0">
                <a:solidFill>
                  <a:schemeClr val="accent2">
                    <a:lumMod val="50000"/>
                  </a:schemeClr>
                </a:solidFill>
              </a:rPr>
              <a:t>FAIR</a:t>
            </a:r>
            <a:r>
              <a:rPr lang="en-GB" b="1" dirty="0"/>
              <a:t>/</a:t>
            </a:r>
            <a:r>
              <a:rPr lang="en-GB" b="1" dirty="0">
                <a:solidFill>
                  <a:schemeClr val="accent2">
                    <a:lumMod val="50000"/>
                  </a:schemeClr>
                </a:solidFill>
              </a:rPr>
              <a:t>Meta AI</a:t>
            </a:r>
            <a:r>
              <a:rPr lang="en-GB" dirty="0"/>
              <a:t>.</a:t>
            </a:r>
            <a:br>
              <a:rPr lang="en-GB" dirty="0"/>
            </a:br>
            <a:r>
              <a:rPr lang="en-GB" dirty="0">
                <a:hlinkClick r:id="rId2"/>
              </a:rPr>
              <a:t>https://leon.bottou.org/</a:t>
            </a:r>
            <a:br>
              <a:rPr lang="en-GB" dirty="0"/>
            </a:br>
            <a:r>
              <a:rPr lang="en-GB" dirty="0">
                <a:hlinkClick r:id="rId3"/>
              </a:rPr>
              <a:t>https://scholar.google.fr/citations?user=kbN88gsAAAAJ&amp;hl=fr</a:t>
            </a:r>
            <a:endParaRPr lang="en-GB" dirty="0"/>
          </a:p>
          <a:p>
            <a:r>
              <a:rPr lang="en-GB" b="1" dirty="0"/>
              <a:t>Patrick </a:t>
            </a:r>
            <a:r>
              <a:rPr lang="en-GB" b="1" dirty="0">
                <a:solidFill>
                  <a:schemeClr val="accent2">
                    <a:lumMod val="50000"/>
                  </a:schemeClr>
                </a:solidFill>
              </a:rPr>
              <a:t>Haffner</a:t>
            </a:r>
            <a:r>
              <a:rPr lang="en-GB" b="1" dirty="0"/>
              <a:t>: </a:t>
            </a:r>
            <a:r>
              <a:rPr lang="en-GB" dirty="0"/>
              <a:t>Works at </a:t>
            </a:r>
            <a:r>
              <a:rPr lang="en-GB" b="1" dirty="0"/>
              <a:t>Amazon Web Services (AWS).</a:t>
            </a:r>
            <a:br>
              <a:rPr lang="en-GB" b="1" dirty="0"/>
            </a:br>
            <a:r>
              <a:rPr lang="en-GB" dirty="0">
                <a:hlinkClick r:id="rId4"/>
              </a:rPr>
              <a:t>https://scholar.google.com/citations?user=Wck7gd0AAAAJ&amp;hl=en</a:t>
            </a:r>
            <a:endParaRPr lang="en-GB" dirty="0"/>
          </a:p>
          <a:p>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3734241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endParaRPr lang="en-GB" dirty="0"/>
          </a:p>
          <a:p>
            <a:r>
              <a:rPr lang="en-US" dirty="0"/>
              <a:t>[XXXX] </a:t>
            </a:r>
            <a:r>
              <a:rPr lang="en-GB" dirty="0"/>
              <a:t>XXXX</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51D0-3157-BB55-3D73-2FB657EE111C}"/>
              </a:ext>
            </a:extLst>
          </p:cNvPr>
          <p:cNvSpPr>
            <a:spLocks noGrp="1"/>
          </p:cNvSpPr>
          <p:nvPr>
            <p:ph type="title"/>
          </p:nvPr>
        </p:nvSpPr>
        <p:spPr>
          <a:xfrm>
            <a:off x="205273" y="365125"/>
            <a:ext cx="4012163" cy="6203626"/>
          </a:xfrm>
        </p:spPr>
        <p:txBody>
          <a:bodyPr>
            <a:normAutofit/>
          </a:bodyPr>
          <a:lstStyle/>
          <a:p>
            <a:r>
              <a:rPr lang="en-GB" dirty="0"/>
              <a:t>Finally, adding the trainer function and the performance curves function as methods to our class.</a:t>
            </a:r>
            <a:endParaRPr lang="en-SG" dirty="0"/>
          </a:p>
        </p:txBody>
      </p:sp>
      <p:pic>
        <p:nvPicPr>
          <p:cNvPr id="4" name="Picture 3">
            <a:extLst>
              <a:ext uri="{FF2B5EF4-FFF2-40B4-BE49-F238E27FC236}">
                <a16:creationId xmlns:a16="http://schemas.microsoft.com/office/drawing/2014/main" id="{67BACBEC-BCD7-CC8D-3FB8-E80788F60BDF}"/>
              </a:ext>
            </a:extLst>
          </p:cNvPr>
          <p:cNvPicPr>
            <a:picLocks noChangeAspect="1"/>
          </p:cNvPicPr>
          <p:nvPr/>
        </p:nvPicPr>
        <p:blipFill>
          <a:blip r:embed="rId2"/>
          <a:stretch>
            <a:fillRect/>
          </a:stretch>
        </p:blipFill>
        <p:spPr>
          <a:xfrm>
            <a:off x="4217437" y="459804"/>
            <a:ext cx="7974563" cy="6398195"/>
          </a:xfrm>
          <a:prstGeom prst="rect">
            <a:avLst/>
          </a:prstGeom>
        </p:spPr>
      </p:pic>
    </p:spTree>
    <p:extLst>
      <p:ext uri="{BB962C8B-B14F-4D97-AF65-F5344CB8AC3E}">
        <p14:creationId xmlns:p14="http://schemas.microsoft.com/office/powerpoint/2010/main" val="2761289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A bad initialization</a:t>
            </a:r>
            <a:endParaRPr lang="en-SG" dirty="0"/>
          </a:p>
        </p:txBody>
      </p:sp>
      <p:sp>
        <p:nvSpPr>
          <p:cNvPr id="5" name="Content Placeholder 4">
            <a:extLst>
              <a:ext uri="{FF2B5EF4-FFF2-40B4-BE49-F238E27FC236}">
                <a16:creationId xmlns:a16="http://schemas.microsoft.com/office/drawing/2014/main" id="{907B618C-56C3-627D-97E6-AC5AB6A248D3}"/>
              </a:ext>
            </a:extLst>
          </p:cNvPr>
          <p:cNvSpPr>
            <a:spLocks noGrp="1"/>
          </p:cNvSpPr>
          <p:nvPr>
            <p:ph sz="half" idx="1"/>
          </p:nvPr>
        </p:nvSpPr>
        <p:spPr/>
        <p:txBody>
          <a:bodyPr/>
          <a:lstStyle/>
          <a:p>
            <a:r>
              <a:rPr lang="en-GB" dirty="0"/>
              <a:t>In our previous version of the model, we initialized our parameters randomly.</a:t>
            </a:r>
          </a:p>
          <a:p>
            <a:r>
              <a:rPr lang="en-GB" dirty="0"/>
              <a:t>While it seemed unimportant, this is actually essential.</a:t>
            </a:r>
          </a:p>
          <a:p>
            <a:r>
              <a:rPr lang="en-GB" b="1" dirty="0"/>
              <a:t>Initializing parameters as constants would in fact be a terrible idea.</a:t>
            </a:r>
          </a:p>
          <a:p>
            <a:r>
              <a:rPr lang="en-GB" b="1" dirty="0"/>
              <a:t>But we have to try it at least once to understand why.</a:t>
            </a:r>
            <a:endParaRPr lang="en-SG" b="1" dirty="0"/>
          </a:p>
        </p:txBody>
      </p:sp>
      <p:pic>
        <p:nvPicPr>
          <p:cNvPr id="8" name="Picture 7">
            <a:extLst>
              <a:ext uri="{FF2B5EF4-FFF2-40B4-BE49-F238E27FC236}">
                <a16:creationId xmlns:a16="http://schemas.microsoft.com/office/drawing/2014/main" id="{D85C205C-5C41-45D2-D37B-3AA50CDCD071}"/>
              </a:ext>
            </a:extLst>
          </p:cNvPr>
          <p:cNvPicPr>
            <a:picLocks noChangeAspect="1"/>
          </p:cNvPicPr>
          <p:nvPr/>
        </p:nvPicPr>
        <p:blipFill rotWithShape="1">
          <a:blip r:embed="rId2"/>
          <a:srcRect l="7258"/>
          <a:stretch/>
        </p:blipFill>
        <p:spPr>
          <a:xfrm>
            <a:off x="6316824" y="196827"/>
            <a:ext cx="5875176" cy="2638793"/>
          </a:xfrm>
          <a:prstGeom prst="rect">
            <a:avLst/>
          </a:prstGeom>
        </p:spPr>
      </p:pic>
      <p:pic>
        <p:nvPicPr>
          <p:cNvPr id="10" name="Picture 9">
            <a:extLst>
              <a:ext uri="{FF2B5EF4-FFF2-40B4-BE49-F238E27FC236}">
                <a16:creationId xmlns:a16="http://schemas.microsoft.com/office/drawing/2014/main" id="{F27CBDBD-8075-188E-4999-8ABE9C5EAEBD}"/>
              </a:ext>
            </a:extLst>
          </p:cNvPr>
          <p:cNvPicPr>
            <a:picLocks noChangeAspect="1"/>
          </p:cNvPicPr>
          <p:nvPr/>
        </p:nvPicPr>
        <p:blipFill>
          <a:blip r:embed="rId3"/>
          <a:stretch>
            <a:fillRect/>
          </a:stretch>
        </p:blipFill>
        <p:spPr>
          <a:xfrm>
            <a:off x="6316824" y="3573139"/>
            <a:ext cx="5839640" cy="2772162"/>
          </a:xfrm>
          <a:prstGeom prst="rect">
            <a:avLst/>
          </a:prstGeom>
        </p:spPr>
      </p:pic>
    </p:spTree>
    <p:extLst>
      <p:ext uri="{BB962C8B-B14F-4D97-AF65-F5344CB8AC3E}">
        <p14:creationId xmlns:p14="http://schemas.microsoft.com/office/powerpoint/2010/main" val="2517159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Tree>
    <p:extLst>
      <p:ext uri="{BB962C8B-B14F-4D97-AF65-F5344CB8AC3E}">
        <p14:creationId xmlns:p14="http://schemas.microsoft.com/office/powerpoint/2010/main" val="7611906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A3A8F3D7-A140-03C5-564E-61BFE4F64A31}"/>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Tree>
    <p:extLst>
      <p:ext uri="{BB962C8B-B14F-4D97-AF65-F5344CB8AC3E}">
        <p14:creationId xmlns:p14="http://schemas.microsoft.com/office/powerpoint/2010/main" val="258868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452EF3B9-86F6-6625-639D-A557C5A53BEE}"/>
              </a:ext>
            </a:extLst>
          </p:cNvPr>
          <p:cNvSpPr/>
          <p:nvPr/>
        </p:nvSpPr>
        <p:spPr>
          <a:xfrm>
            <a:off x="2211754" y="3936882"/>
            <a:ext cx="3563816" cy="16619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8558C9F-CDEF-0096-66E1-DA6654EBF82B}"/>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
        <p:nvSpPr>
          <p:cNvPr id="12" name="TextBox 11">
            <a:extLst>
              <a:ext uri="{FF2B5EF4-FFF2-40B4-BE49-F238E27FC236}">
                <a16:creationId xmlns:a16="http://schemas.microsoft.com/office/drawing/2014/main" id="{149A0558-7D42-D999-BBF8-268A41574A90}"/>
              </a:ext>
            </a:extLst>
          </p:cNvPr>
          <p:cNvSpPr txBox="1"/>
          <p:nvPr/>
        </p:nvSpPr>
        <p:spPr>
          <a:xfrm>
            <a:off x="7122485" y="3936882"/>
            <a:ext cx="3720123" cy="369332"/>
          </a:xfrm>
          <a:prstGeom prst="rect">
            <a:avLst/>
          </a:prstGeom>
          <a:noFill/>
        </p:spPr>
        <p:txBody>
          <a:bodyPr wrap="square" rtlCol="0">
            <a:spAutoFit/>
          </a:bodyPr>
          <a:lstStyle/>
          <a:p>
            <a:r>
              <a:rPr lang="en-GB" dirty="0">
                <a:solidFill>
                  <a:schemeClr val="accent2"/>
                </a:solidFill>
              </a:rPr>
              <a:t>Same thing for bias vector</a:t>
            </a:r>
            <a:endParaRPr lang="en-SG" dirty="0">
              <a:solidFill>
                <a:schemeClr val="accent2"/>
              </a:solidFill>
            </a:endParaRPr>
          </a:p>
        </p:txBody>
      </p:sp>
    </p:spTree>
    <p:extLst>
      <p:ext uri="{BB962C8B-B14F-4D97-AF65-F5344CB8AC3E}">
        <p14:creationId xmlns:p14="http://schemas.microsoft.com/office/powerpoint/2010/main" val="2022404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DD69-816D-2383-A093-F27935F6BFDB}"/>
              </a:ext>
            </a:extLst>
          </p:cNvPr>
          <p:cNvSpPr>
            <a:spLocks noGrp="1"/>
          </p:cNvSpPr>
          <p:nvPr>
            <p:ph type="title"/>
          </p:nvPr>
        </p:nvSpPr>
        <p:spPr/>
        <p:txBody>
          <a:bodyPr/>
          <a:lstStyle/>
          <a:p>
            <a:endParaRPr lang="en-SG"/>
          </a:p>
        </p:txBody>
      </p:sp>
      <p:sp>
        <p:nvSpPr>
          <p:cNvPr id="3" name="Content Placeholder 2">
            <a:extLst>
              <a:ext uri="{FF2B5EF4-FFF2-40B4-BE49-F238E27FC236}">
                <a16:creationId xmlns:a16="http://schemas.microsoft.com/office/drawing/2014/main" id="{4DE0C801-7CAF-7C68-481E-978FCD70C925}"/>
              </a:ext>
            </a:extLst>
          </p:cNvPr>
          <p:cNvSpPr>
            <a:spLocks noGrp="1"/>
          </p:cNvSpPr>
          <p:nvPr>
            <p:ph idx="1"/>
          </p:nvPr>
        </p:nvSpPr>
        <p:spPr/>
        <p:txBody>
          <a:bodyPr/>
          <a:lstStyle/>
          <a:p>
            <a:endParaRPr lang="en-SG"/>
          </a:p>
        </p:txBody>
      </p:sp>
    </p:spTree>
    <p:extLst>
      <p:ext uri="{BB962C8B-B14F-4D97-AF65-F5344CB8AC3E}">
        <p14:creationId xmlns:p14="http://schemas.microsoft.com/office/powerpoint/2010/main" val="757654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7A74864A-098C-B584-4A98-00572716FF46}"/>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
        <p:nvSpPr>
          <p:cNvPr id="4" name="Rectangle 3">
            <a:extLst>
              <a:ext uri="{FF2B5EF4-FFF2-40B4-BE49-F238E27FC236}">
                <a16:creationId xmlns:a16="http://schemas.microsoft.com/office/drawing/2014/main" id="{452EF3B9-86F6-6625-639D-A557C5A53BEE}"/>
              </a:ext>
            </a:extLst>
          </p:cNvPr>
          <p:cNvSpPr/>
          <p:nvPr/>
        </p:nvSpPr>
        <p:spPr>
          <a:xfrm>
            <a:off x="2211754" y="3936882"/>
            <a:ext cx="3563816" cy="16619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4AF72DFE-1E65-16E5-C808-58220A98BD0D}"/>
              </a:ext>
            </a:extLst>
          </p:cNvPr>
          <p:cNvSpPr txBox="1"/>
          <p:nvPr/>
        </p:nvSpPr>
        <p:spPr>
          <a:xfrm>
            <a:off x="7122485" y="3936882"/>
            <a:ext cx="3720123" cy="369332"/>
          </a:xfrm>
          <a:prstGeom prst="rect">
            <a:avLst/>
          </a:prstGeom>
          <a:noFill/>
        </p:spPr>
        <p:txBody>
          <a:bodyPr wrap="square" rtlCol="0">
            <a:spAutoFit/>
          </a:bodyPr>
          <a:lstStyle/>
          <a:p>
            <a:r>
              <a:rPr lang="en-GB" dirty="0">
                <a:solidFill>
                  <a:schemeClr val="accent2"/>
                </a:solidFill>
              </a:rPr>
              <a:t>Same thing for bias vector</a:t>
            </a:r>
            <a:endParaRPr lang="en-SG" dirty="0">
              <a:solidFill>
                <a:schemeClr val="accent2"/>
              </a:solidFill>
            </a:endParaRPr>
          </a:p>
        </p:txBody>
      </p:sp>
      <p:sp>
        <p:nvSpPr>
          <p:cNvPr id="11" name="Rectangle 10">
            <a:extLst>
              <a:ext uri="{FF2B5EF4-FFF2-40B4-BE49-F238E27FC236}">
                <a16:creationId xmlns:a16="http://schemas.microsoft.com/office/drawing/2014/main" id="{DD191F9B-1B9A-9FA6-75AE-82FF599EF381}"/>
              </a:ext>
            </a:extLst>
          </p:cNvPr>
          <p:cNvSpPr/>
          <p:nvPr/>
        </p:nvSpPr>
        <p:spPr>
          <a:xfrm>
            <a:off x="1991985" y="4948974"/>
            <a:ext cx="4104013" cy="1626879"/>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0EE538A3-E8FC-5540-54AE-917B3895D630}"/>
              </a:ext>
            </a:extLst>
          </p:cNvPr>
          <p:cNvSpPr txBox="1"/>
          <p:nvPr/>
        </p:nvSpPr>
        <p:spPr>
          <a:xfrm>
            <a:off x="6893567" y="5023749"/>
            <a:ext cx="5046387" cy="1477328"/>
          </a:xfrm>
          <a:prstGeom prst="rect">
            <a:avLst/>
          </a:prstGeom>
          <a:noFill/>
        </p:spPr>
        <p:txBody>
          <a:bodyPr wrap="square" rtlCol="0">
            <a:spAutoFit/>
          </a:bodyPr>
          <a:lstStyle/>
          <a:p>
            <a:r>
              <a:rPr lang="en-GB" dirty="0">
                <a:solidFill>
                  <a:srgbClr val="00B050"/>
                </a:solidFill>
              </a:rPr>
              <a:t>Keeps happening without discontinuity no matter the number of iterations…</a:t>
            </a:r>
          </a:p>
          <a:p>
            <a:endParaRPr lang="en-GB" dirty="0">
              <a:solidFill>
                <a:srgbClr val="00B050"/>
              </a:solidFill>
            </a:endParaRPr>
          </a:p>
          <a:p>
            <a:r>
              <a:rPr lang="en-GB" dirty="0">
                <a:solidFill>
                  <a:srgbClr val="00B050"/>
                </a:solidFill>
              </a:rPr>
              <a:t>This means all neurons are doing the same thing!</a:t>
            </a:r>
          </a:p>
          <a:p>
            <a:r>
              <a:rPr lang="en-GB" dirty="0">
                <a:solidFill>
                  <a:srgbClr val="00B050"/>
                </a:solidFill>
              </a:rPr>
              <a:t>(a.k.a. </a:t>
            </a:r>
            <a:r>
              <a:rPr lang="en-GB" b="1" u="sng" dirty="0">
                <a:solidFill>
                  <a:srgbClr val="00B050"/>
                </a:solidFill>
              </a:rPr>
              <a:t>symmetry</a:t>
            </a:r>
            <a:r>
              <a:rPr lang="en-GB" dirty="0">
                <a:solidFill>
                  <a:srgbClr val="00B050"/>
                </a:solidFill>
              </a:rPr>
              <a:t> in the neural network)</a:t>
            </a:r>
            <a:endParaRPr lang="en-SG" dirty="0">
              <a:solidFill>
                <a:srgbClr val="00B050"/>
              </a:solidFill>
            </a:endParaRPr>
          </a:p>
        </p:txBody>
      </p:sp>
    </p:spTree>
    <p:extLst>
      <p:ext uri="{BB962C8B-B14F-4D97-AF65-F5344CB8AC3E}">
        <p14:creationId xmlns:p14="http://schemas.microsoft.com/office/powerpoint/2010/main" val="17532071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Symmetry in the Neural Network</a:t>
            </a:r>
            <a:endParaRPr lang="en-SG" dirty="0"/>
          </a:p>
        </p:txBody>
      </p:sp>
      <p:sp>
        <p:nvSpPr>
          <p:cNvPr id="5" name="Content Placeholder 4">
            <a:extLst>
              <a:ext uri="{FF2B5EF4-FFF2-40B4-BE49-F238E27FC236}">
                <a16:creationId xmlns:a16="http://schemas.microsoft.com/office/drawing/2014/main" id="{907B618C-56C3-627D-97E6-AC5AB6A248D3}"/>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Symmetry</a:t>
            </a:r>
            <a:r>
              <a:rPr lang="en-GB" b="1" dirty="0"/>
              <a:t> in the Neural Network):</a:t>
            </a:r>
          </a:p>
          <a:p>
            <a:pPr marL="0" indent="0">
              <a:buNone/>
            </a:pPr>
            <a:r>
              <a:rPr lang="en-GB" b="1" dirty="0">
                <a:solidFill>
                  <a:srgbClr val="00B050"/>
                </a:solidFill>
              </a:rPr>
              <a:t>Symmetry</a:t>
            </a:r>
            <a:r>
              <a:rPr lang="en-GB" dirty="0"/>
              <a:t> in a neural network is the </a:t>
            </a:r>
            <a:r>
              <a:rPr lang="en-GB" b="1" dirty="0"/>
              <a:t>tendency of all neurons to have the same weights and processes.</a:t>
            </a:r>
          </a:p>
          <a:p>
            <a:pPr marL="0" indent="0">
              <a:buNone/>
            </a:pPr>
            <a:r>
              <a:rPr lang="en-GB" dirty="0"/>
              <a:t>As a </a:t>
            </a:r>
            <a:r>
              <a:rPr lang="en-GB" b="1" dirty="0"/>
              <a:t>lack of diversity</a:t>
            </a:r>
            <a:r>
              <a:rPr lang="en-GB" dirty="0"/>
              <a:t>, this can lead to a </a:t>
            </a:r>
            <a:r>
              <a:rPr lang="en-GB" b="1" dirty="0"/>
              <a:t>lack of generalization</a:t>
            </a:r>
            <a:r>
              <a:rPr lang="en-GB" dirty="0"/>
              <a:t> and can prevent the NN from learning.</a:t>
            </a:r>
          </a:p>
          <a:p>
            <a:pPr marL="0" indent="0">
              <a:buNone/>
            </a:pPr>
            <a:r>
              <a:rPr lang="en-GB" dirty="0"/>
              <a:t>Additionally, symmetrical neural networks can be vulnerable to </a:t>
            </a:r>
            <a:r>
              <a:rPr lang="en-GB" b="1" dirty="0"/>
              <a:t>adversarial</a:t>
            </a:r>
            <a:r>
              <a:rPr lang="en-GB" dirty="0"/>
              <a:t> </a:t>
            </a:r>
            <a:r>
              <a:rPr lang="en-GB" b="1" dirty="0"/>
              <a:t>attacks</a:t>
            </a:r>
            <a:r>
              <a:rPr lang="en-GB" dirty="0"/>
              <a:t> (on Week 6).</a:t>
            </a:r>
            <a:endParaRPr lang="en-SG" b="1" dirty="0"/>
          </a:p>
        </p:txBody>
      </p:sp>
      <p:pic>
        <p:nvPicPr>
          <p:cNvPr id="3" name="Picture 2">
            <a:extLst>
              <a:ext uri="{FF2B5EF4-FFF2-40B4-BE49-F238E27FC236}">
                <a16:creationId xmlns:a16="http://schemas.microsoft.com/office/drawing/2014/main" id="{E71318CB-EBF9-03CD-9864-31A9D989198D}"/>
              </a:ext>
            </a:extLst>
          </p:cNvPr>
          <p:cNvPicPr>
            <a:picLocks noChangeAspect="1"/>
          </p:cNvPicPr>
          <p:nvPr/>
        </p:nvPicPr>
        <p:blipFill>
          <a:blip r:embed="rId2"/>
          <a:stretch>
            <a:fillRect/>
          </a:stretch>
        </p:blipFill>
        <p:spPr>
          <a:xfrm>
            <a:off x="6760063" y="1457883"/>
            <a:ext cx="5268060" cy="4239217"/>
          </a:xfrm>
          <a:prstGeom prst="rect">
            <a:avLst/>
          </a:prstGeom>
        </p:spPr>
      </p:pic>
    </p:spTree>
    <p:extLst>
      <p:ext uri="{BB962C8B-B14F-4D97-AF65-F5344CB8AC3E}">
        <p14:creationId xmlns:p14="http://schemas.microsoft.com/office/powerpoint/2010/main" val="3213143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Symmetry in the Neural Network</a:t>
            </a:r>
            <a:endParaRPr lang="en-SG" dirty="0"/>
          </a:p>
        </p:txBody>
      </p:sp>
      <p:sp>
        <p:nvSpPr>
          <p:cNvPr id="5" name="Content Placeholder 4">
            <a:extLst>
              <a:ext uri="{FF2B5EF4-FFF2-40B4-BE49-F238E27FC236}">
                <a16:creationId xmlns:a16="http://schemas.microsoft.com/office/drawing/2014/main" id="{907B618C-56C3-627D-97E6-AC5AB6A248D3}"/>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Symmetry</a:t>
            </a:r>
            <a:r>
              <a:rPr lang="en-GB" b="1" dirty="0"/>
              <a:t> in the Neural Network):</a:t>
            </a:r>
          </a:p>
          <a:p>
            <a:pPr marL="0" indent="0">
              <a:buNone/>
            </a:pPr>
            <a:r>
              <a:rPr lang="en-GB" b="1" dirty="0">
                <a:solidFill>
                  <a:srgbClr val="00B050"/>
                </a:solidFill>
              </a:rPr>
              <a:t>Symmetry</a:t>
            </a:r>
            <a:r>
              <a:rPr lang="en-GB" dirty="0"/>
              <a:t> in a neural network is the </a:t>
            </a:r>
            <a:r>
              <a:rPr lang="en-GB" b="1" dirty="0"/>
              <a:t>tendency of all neurons to have the same weights and processes.</a:t>
            </a:r>
          </a:p>
          <a:p>
            <a:pPr marL="0" indent="0">
              <a:buNone/>
            </a:pPr>
            <a:r>
              <a:rPr lang="en-GB" dirty="0"/>
              <a:t>As a </a:t>
            </a:r>
            <a:r>
              <a:rPr lang="en-GB" b="1" dirty="0"/>
              <a:t>lack of diversity</a:t>
            </a:r>
            <a:r>
              <a:rPr lang="en-GB" dirty="0"/>
              <a:t>, this can lead to a </a:t>
            </a:r>
            <a:r>
              <a:rPr lang="en-GB" b="1" dirty="0"/>
              <a:t>lack of generalization</a:t>
            </a:r>
            <a:r>
              <a:rPr lang="en-GB" dirty="0"/>
              <a:t> and can prevent the NN from learning.</a:t>
            </a:r>
          </a:p>
          <a:p>
            <a:pPr marL="0" indent="0">
              <a:buNone/>
            </a:pPr>
            <a:r>
              <a:rPr lang="en-GB" dirty="0"/>
              <a:t>Additionally, symmetrical neural networks can be vulnerable to </a:t>
            </a:r>
            <a:r>
              <a:rPr lang="en-GB" b="1" dirty="0"/>
              <a:t>adversarial</a:t>
            </a:r>
            <a:r>
              <a:rPr lang="en-GB" dirty="0"/>
              <a:t> </a:t>
            </a:r>
            <a:r>
              <a:rPr lang="en-GB" b="1" dirty="0"/>
              <a:t>attacks</a:t>
            </a:r>
            <a:r>
              <a:rPr lang="en-GB" dirty="0"/>
              <a:t> (on Week 6).</a:t>
            </a:r>
            <a:endParaRPr lang="en-SG" b="1" dirty="0"/>
          </a:p>
        </p:txBody>
      </p:sp>
      <p:sp>
        <p:nvSpPr>
          <p:cNvPr id="2" name="Content Placeholder 1">
            <a:extLst>
              <a:ext uri="{FF2B5EF4-FFF2-40B4-BE49-F238E27FC236}">
                <a16:creationId xmlns:a16="http://schemas.microsoft.com/office/drawing/2014/main" id="{F155462C-3DEF-4B5A-AA92-FDAF554521A8}"/>
              </a:ext>
            </a:extLst>
          </p:cNvPr>
          <p:cNvSpPr>
            <a:spLocks noGrp="1"/>
          </p:cNvSpPr>
          <p:nvPr>
            <p:ph sz="half" idx="2"/>
          </p:nvPr>
        </p:nvSpPr>
        <p:spPr>
          <a:xfrm>
            <a:off x="6172200" y="1825624"/>
            <a:ext cx="5181600" cy="5032375"/>
          </a:xfrm>
        </p:spPr>
        <p:txBody>
          <a:bodyPr>
            <a:normAutofit lnSpcReduction="10000"/>
          </a:bodyPr>
          <a:lstStyle/>
          <a:p>
            <a:r>
              <a:rPr lang="en-GB" dirty="0"/>
              <a:t>Essentially, this happened because all weights and biases had the same starting point (due to the constant initialization).</a:t>
            </a:r>
          </a:p>
          <a:p>
            <a:r>
              <a:rPr lang="en-GB" dirty="0"/>
              <a:t>The backward process then updates the parameters identically, which is why they will end up keeping the same values over the course of training.</a:t>
            </a:r>
          </a:p>
          <a:p>
            <a:r>
              <a:rPr lang="en-GB" b="1" dirty="0"/>
              <a:t>Need to enforce diversity on these parameters from the start! Hence, random initialization.</a:t>
            </a:r>
            <a:endParaRPr lang="en-SG" b="1" dirty="0"/>
          </a:p>
        </p:txBody>
      </p:sp>
    </p:spTree>
    <p:extLst>
      <p:ext uri="{BB962C8B-B14F-4D97-AF65-F5344CB8AC3E}">
        <p14:creationId xmlns:p14="http://schemas.microsoft.com/office/powerpoint/2010/main" val="2722487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random normal initialization</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a:solidFill>
                  <a:srgbClr val="00B050"/>
                </a:solidFill>
              </a:rPr>
              <a:t>random</a:t>
            </a:r>
            <a:r>
              <a:rPr lang="en-GB" b="1" dirty="0"/>
              <a:t> </a:t>
            </a:r>
            <a:r>
              <a:rPr lang="en-GB" b="1" dirty="0">
                <a:solidFill>
                  <a:srgbClr val="00B050"/>
                </a:solidFill>
              </a:rPr>
              <a:t>normal</a:t>
            </a:r>
            <a:r>
              <a:rPr lang="en-GB" b="1" dirty="0"/>
              <a:t> </a:t>
            </a:r>
            <a:r>
              <a:rPr lang="en-GB" b="1" dirty="0">
                <a:solidFill>
                  <a:srgbClr val="00B050"/>
                </a:solidFill>
              </a:rPr>
              <a:t>initialization </a:t>
            </a:r>
            <a:r>
              <a:rPr lang="en-GB" dirty="0"/>
              <a:t>[LeCun1998]</a:t>
            </a:r>
            <a:r>
              <a:rPr lang="en-GB" b="1" dirty="0"/>
              <a:t>):</a:t>
            </a:r>
          </a:p>
          <a:p>
            <a:pPr marL="0" indent="0">
              <a:buNone/>
            </a:pPr>
            <a:r>
              <a:rPr lang="en-GB" dirty="0"/>
              <a:t>The </a:t>
            </a:r>
            <a:r>
              <a:rPr lang="en-GB" b="1" dirty="0">
                <a:solidFill>
                  <a:srgbClr val="00B050"/>
                </a:solidFill>
              </a:rPr>
              <a:t>normal</a:t>
            </a:r>
            <a:r>
              <a:rPr lang="en-GB" dirty="0">
                <a:solidFill>
                  <a:srgbClr val="00B050"/>
                </a:solidFill>
              </a:rPr>
              <a:t> </a:t>
            </a:r>
            <a:r>
              <a:rPr lang="en-GB" b="1" dirty="0">
                <a:solidFill>
                  <a:srgbClr val="00B050"/>
                </a:solidFill>
              </a:rPr>
              <a:t>random</a:t>
            </a:r>
            <a:r>
              <a:rPr lang="en-GB" dirty="0">
                <a:solidFill>
                  <a:srgbClr val="00B050"/>
                </a:solidFill>
              </a:rPr>
              <a:t> </a:t>
            </a:r>
            <a:r>
              <a:rPr lang="en-GB" b="1" dirty="0">
                <a:solidFill>
                  <a:srgbClr val="00B050"/>
                </a:solidFill>
              </a:rPr>
              <a:t>initializer</a:t>
            </a:r>
            <a:r>
              <a:rPr lang="en-GB" dirty="0">
                <a:solidFill>
                  <a:srgbClr val="00B050"/>
                </a:solidFill>
              </a:rPr>
              <a:t> </a:t>
            </a:r>
            <a:r>
              <a:rPr lang="en-GB" dirty="0"/>
              <a:t>will setup </a:t>
            </a:r>
            <a:r>
              <a:rPr lang="en-GB" b="1" dirty="0"/>
              <a:t>parameters</a:t>
            </a:r>
            <a:r>
              <a:rPr lang="en-GB" dirty="0"/>
              <a:t> </a:t>
            </a:r>
            <a:r>
              <a:rPr lang="en-GB" b="1" dirty="0"/>
              <a:t>randomly, </a:t>
            </a:r>
            <a:r>
              <a:rPr lang="en-GB" dirty="0"/>
              <a:t>by</a:t>
            </a:r>
            <a:r>
              <a:rPr lang="en-GB" b="1" dirty="0"/>
              <a:t> </a:t>
            </a:r>
            <a:r>
              <a:rPr lang="en-GB" dirty="0"/>
              <a:t>sampling</a:t>
            </a:r>
            <a:r>
              <a:rPr lang="en-GB" b="1" dirty="0"/>
              <a:t> </a:t>
            </a:r>
            <a:r>
              <a:rPr lang="en-GB" dirty="0"/>
              <a:t>from a </a:t>
            </a:r>
            <a:r>
              <a:rPr lang="en-GB" b="1" dirty="0"/>
              <a:t>normal</a:t>
            </a:r>
            <a:r>
              <a:rPr lang="en-GB" dirty="0"/>
              <a:t> </a:t>
            </a:r>
            <a:r>
              <a:rPr lang="en-GB" b="1" dirty="0"/>
              <a:t>distribution</a:t>
            </a:r>
            <a:r>
              <a:rPr lang="en-GB" dirty="0"/>
              <a:t>, with a </a:t>
            </a:r>
            <a:r>
              <a:rPr lang="en-GB" b="1" dirty="0"/>
              <a:t>mean</a:t>
            </a:r>
            <a:r>
              <a:rPr lang="en-GB" dirty="0"/>
              <a:t> </a:t>
            </a:r>
            <a:r>
              <a:rPr lang="en-GB" b="1" dirty="0"/>
              <a:t>0</a:t>
            </a:r>
            <a:r>
              <a:rPr lang="en-GB" dirty="0"/>
              <a:t> and a </a:t>
            </a:r>
            <a:r>
              <a:rPr lang="en-GB" b="1" dirty="0"/>
              <a:t>standard deviation of 1 </a:t>
            </a:r>
            <a:r>
              <a:rPr lang="en-GB" dirty="0"/>
              <a:t>(or lower).</a:t>
            </a:r>
          </a:p>
          <a:p>
            <a:pPr marL="0" indent="0">
              <a:buNone/>
            </a:pPr>
            <a:r>
              <a:rPr lang="en-GB" dirty="0"/>
              <a:t>This initializer is </a:t>
            </a:r>
            <a:r>
              <a:rPr lang="en-GB" b="1" dirty="0"/>
              <a:t>straightforward and simple</a:t>
            </a:r>
            <a:r>
              <a:rPr lang="en-GB" dirty="0"/>
              <a:t>, but can lead to </a:t>
            </a:r>
            <a:r>
              <a:rPr lang="en-GB" b="1" dirty="0"/>
              <a:t>slow convergence or even divergence as the network gets deeper</a:t>
            </a:r>
            <a:r>
              <a:rPr lang="en-GB" dirty="0"/>
              <a:t>.</a:t>
            </a:r>
            <a:endParaRPr lang="en-SG" dirty="0"/>
          </a:p>
        </p:txBody>
      </p:sp>
      <p:pic>
        <p:nvPicPr>
          <p:cNvPr id="8" name="Picture 7">
            <a:extLst>
              <a:ext uri="{FF2B5EF4-FFF2-40B4-BE49-F238E27FC236}">
                <a16:creationId xmlns:a16="http://schemas.microsoft.com/office/drawing/2014/main" id="{63535244-B67A-4495-60F1-122BECDBD2A9}"/>
              </a:ext>
            </a:extLst>
          </p:cNvPr>
          <p:cNvPicPr>
            <a:picLocks noChangeAspect="1"/>
          </p:cNvPicPr>
          <p:nvPr/>
        </p:nvPicPr>
        <p:blipFill>
          <a:blip r:embed="rId2"/>
          <a:stretch>
            <a:fillRect/>
          </a:stretch>
        </p:blipFill>
        <p:spPr>
          <a:xfrm>
            <a:off x="1950584" y="4860279"/>
            <a:ext cx="8120389" cy="1632596"/>
          </a:xfrm>
          <a:prstGeom prst="rect">
            <a:avLst/>
          </a:prstGeom>
        </p:spPr>
      </p:pic>
    </p:spTree>
    <p:extLst>
      <p:ext uri="{BB962C8B-B14F-4D97-AF65-F5344CB8AC3E}">
        <p14:creationId xmlns:p14="http://schemas.microsoft.com/office/powerpoint/2010/main" val="41372115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C3C8-8A51-B273-66E0-DC4571A6AA56}"/>
              </a:ext>
            </a:extLst>
          </p:cNvPr>
          <p:cNvSpPr>
            <a:spLocks noGrp="1"/>
          </p:cNvSpPr>
          <p:nvPr>
            <p:ph type="title"/>
          </p:nvPr>
        </p:nvSpPr>
        <p:spPr/>
        <p:txBody>
          <a:bodyPr/>
          <a:lstStyle/>
          <a:p>
            <a:r>
              <a:rPr lang="en-GB" dirty="0"/>
              <a:t>Using a random initialization is just better</a:t>
            </a:r>
            <a:endParaRPr lang="en-SG" dirty="0"/>
          </a:p>
        </p:txBody>
      </p:sp>
      <p:pic>
        <p:nvPicPr>
          <p:cNvPr id="5" name="Picture 4">
            <a:extLst>
              <a:ext uri="{FF2B5EF4-FFF2-40B4-BE49-F238E27FC236}">
                <a16:creationId xmlns:a16="http://schemas.microsoft.com/office/drawing/2014/main" id="{1F8FE79F-2E5A-D555-DA00-852D5A62A334}"/>
              </a:ext>
            </a:extLst>
          </p:cNvPr>
          <p:cNvPicPr>
            <a:picLocks noChangeAspect="1"/>
          </p:cNvPicPr>
          <p:nvPr/>
        </p:nvPicPr>
        <p:blipFill>
          <a:blip r:embed="rId2"/>
          <a:stretch>
            <a:fillRect/>
          </a:stretch>
        </p:blipFill>
        <p:spPr>
          <a:xfrm>
            <a:off x="2005630" y="1580787"/>
            <a:ext cx="8180739" cy="5277213"/>
          </a:xfrm>
          <a:prstGeom prst="rect">
            <a:avLst/>
          </a:prstGeom>
        </p:spPr>
      </p:pic>
    </p:spTree>
    <p:extLst>
      <p:ext uri="{BB962C8B-B14F-4D97-AF65-F5344CB8AC3E}">
        <p14:creationId xmlns:p14="http://schemas.microsoft.com/office/powerpoint/2010/main" val="33361767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Xavier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a:solidFill>
                      <a:srgbClr val="00B050"/>
                    </a:solidFill>
                  </a:rPr>
                  <a:t>Xavier initialization </a:t>
                </a:r>
                <a:r>
                  <a:rPr lang="en-GB" dirty="0"/>
                  <a:t>[Glorot2010]</a:t>
                </a:r>
                <a:r>
                  <a:rPr lang="en-GB" b="1" dirty="0"/>
                  <a:t>):</a:t>
                </a:r>
              </a:p>
              <a:p>
                <a:pPr marL="0" indent="0">
                  <a:buNone/>
                </a:pPr>
                <a:r>
                  <a:rPr lang="en-GB" dirty="0"/>
                  <a:t>The </a:t>
                </a:r>
                <a:r>
                  <a:rPr lang="en-GB" b="1" dirty="0">
                    <a:solidFill>
                      <a:srgbClr val="00B050"/>
                    </a:solidFill>
                  </a:rPr>
                  <a:t>Xavier initializer </a:t>
                </a:r>
                <a:r>
                  <a:rPr lang="en-GB" dirty="0"/>
                  <a:t>is based on a </a:t>
                </a:r>
                <a:r>
                  <a:rPr lang="en-GB" b="1" dirty="0"/>
                  <a:t>Gaussian distribution</a:t>
                </a:r>
                <a:r>
                  <a:rPr lang="en-GB" dirty="0"/>
                  <a:t>, with parameters initialized to zero-mean and a </a:t>
                </a:r>
                <a:r>
                  <a:rPr lang="en-GB" b="1" dirty="0"/>
                  <a:t>variance</a:t>
                </a:r>
                <a:r>
                  <a:rPr lang="en-GB" dirty="0"/>
                  <a:t> </a:t>
                </a:r>
                <a:r>
                  <a:rPr lang="en-GB" b="1" dirty="0"/>
                  <a:t>of </a:t>
                </a:r>
                <a14:m>
                  <m:oMath xmlns:m="http://schemas.openxmlformats.org/officeDocument/2006/math">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𝟐</m:t>
                        </m:r>
                      </m:num>
                      <m:den>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𝒙</m:t>
                            </m:r>
                          </m:sub>
                        </m:sSub>
                        <m:r>
                          <a:rPr lang="en-GB" b="1" i="1" dirty="0" err="1" smtClean="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𝒚</m:t>
                            </m:r>
                          </m:sub>
                        </m:sSub>
                      </m:den>
                    </m:f>
                  </m:oMath>
                </a14:m>
                <a:r>
                  <a:rPr lang="en-GB" dirty="0"/>
                  <a:t>, with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i="1" dirty="0">
                            <a:latin typeface="Cambria Math" panose="02040503050406030204" pitchFamily="18" charset="0"/>
                          </a:rPr>
                          <m:t>𝑥</m:t>
                        </m:r>
                      </m:sub>
                    </m:sSub>
                  </m:oMath>
                </a14:m>
                <a:r>
                  <a:rPr lang="en-GB" dirty="0"/>
                  <a:t> being the input size and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b="0" i="1" dirty="0" smtClean="0">
                            <a:latin typeface="Cambria Math" panose="02040503050406030204" pitchFamily="18" charset="0"/>
                          </a:rPr>
                          <m:t>𝑦</m:t>
                        </m:r>
                      </m:sub>
                    </m:sSub>
                  </m:oMath>
                </a14:m>
                <a:r>
                  <a:rPr lang="en-GB" dirty="0"/>
                  <a:t> the output size.</a:t>
                </a:r>
              </a:p>
              <a:p>
                <a:pPr marL="0" indent="0">
                  <a:buNone/>
                </a:pPr>
                <a:r>
                  <a:rPr lang="en-GB" dirty="0"/>
                  <a:t>It is the </a:t>
                </a:r>
                <a:r>
                  <a:rPr lang="en-GB" b="1" dirty="0"/>
                  <a:t>most popular initializer </a:t>
                </a:r>
                <a:r>
                  <a:rPr lang="en-GB" dirty="0"/>
                  <a:t>in deep learning and is </a:t>
                </a:r>
                <a:r>
                  <a:rPr lang="en-GB" b="1" dirty="0"/>
                  <a:t>a good starting point for most architectures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blipFill>
                <a:blip r:embed="rId2"/>
                <a:stretch>
                  <a:fillRect l="-1217" t="-2241" r="-696"/>
                </a:stretch>
              </a:blipFill>
            </p:spPr>
            <p:txBody>
              <a:bodyPr/>
              <a:lstStyle/>
              <a:p>
                <a:r>
                  <a:rPr lang="en-SG">
                    <a:noFill/>
                  </a:rPr>
                  <a:t> </a:t>
                </a:r>
              </a:p>
            </p:txBody>
          </p:sp>
        </mc:Fallback>
      </mc:AlternateContent>
      <p:pic>
        <p:nvPicPr>
          <p:cNvPr id="10" name="Picture 9">
            <a:extLst>
              <a:ext uri="{FF2B5EF4-FFF2-40B4-BE49-F238E27FC236}">
                <a16:creationId xmlns:a16="http://schemas.microsoft.com/office/drawing/2014/main" id="{7E6DA679-C22B-C48B-C2AB-7034CB24B806}"/>
              </a:ext>
            </a:extLst>
          </p:cNvPr>
          <p:cNvPicPr>
            <a:picLocks noChangeAspect="1"/>
          </p:cNvPicPr>
          <p:nvPr/>
        </p:nvPicPr>
        <p:blipFill>
          <a:blip r:embed="rId3"/>
          <a:stretch>
            <a:fillRect/>
          </a:stretch>
        </p:blipFill>
        <p:spPr>
          <a:xfrm>
            <a:off x="2279838" y="5028992"/>
            <a:ext cx="7632324" cy="1829008"/>
          </a:xfrm>
          <a:prstGeom prst="rect">
            <a:avLst/>
          </a:prstGeom>
        </p:spPr>
      </p:pic>
    </p:spTree>
    <p:extLst>
      <p:ext uri="{BB962C8B-B14F-4D97-AF65-F5344CB8AC3E}">
        <p14:creationId xmlns:p14="http://schemas.microsoft.com/office/powerpoint/2010/main" val="2692074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He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5"/>
                <a:ext cx="10767646" cy="4351338"/>
              </a:xfrm>
            </p:spPr>
            <p:txBody>
              <a:bodyPr>
                <a:normAutofit/>
              </a:bodyPr>
              <a:lstStyle/>
              <a:p>
                <a:pPr marL="0" indent="0">
                  <a:buNone/>
                </a:pPr>
                <a:r>
                  <a:rPr lang="en-GB" b="1" dirty="0"/>
                  <a:t>Definition (the </a:t>
                </a:r>
                <a:r>
                  <a:rPr lang="en-GB" b="1" dirty="0">
                    <a:solidFill>
                      <a:srgbClr val="00B050"/>
                    </a:solidFill>
                  </a:rPr>
                  <a:t>He initialization </a:t>
                </a:r>
                <a:r>
                  <a:rPr lang="en-GB" dirty="0"/>
                  <a:t>[LeCun1998]</a:t>
                </a:r>
                <a:r>
                  <a:rPr lang="en-GB" b="1" dirty="0"/>
                  <a:t>):</a:t>
                </a:r>
              </a:p>
              <a:p>
                <a:pPr marL="0" indent="0">
                  <a:buNone/>
                </a:pPr>
                <a:r>
                  <a:rPr lang="en-GB" dirty="0"/>
                  <a:t>The </a:t>
                </a:r>
                <a:r>
                  <a:rPr lang="en-GB" b="1" dirty="0">
                    <a:solidFill>
                      <a:srgbClr val="00B050"/>
                    </a:solidFill>
                  </a:rPr>
                  <a:t>He</a:t>
                </a:r>
                <a:r>
                  <a:rPr lang="en-GB" dirty="0"/>
                  <a:t> </a:t>
                </a:r>
                <a:r>
                  <a:rPr lang="en-GB" b="1" dirty="0">
                    <a:solidFill>
                      <a:srgbClr val="00B050"/>
                    </a:solidFill>
                  </a:rPr>
                  <a:t>initializer</a:t>
                </a:r>
                <a:r>
                  <a:rPr lang="en-GB" dirty="0"/>
                  <a:t> is similar to the </a:t>
                </a:r>
                <a:r>
                  <a:rPr lang="en-GB" b="1" dirty="0"/>
                  <a:t>Xavier</a:t>
                </a:r>
                <a:r>
                  <a:rPr lang="en-GB" dirty="0"/>
                  <a:t> </a:t>
                </a:r>
                <a:r>
                  <a:rPr lang="en-GB" b="1" dirty="0"/>
                  <a:t>initializer</a:t>
                </a:r>
                <a:r>
                  <a:rPr lang="en-GB" dirty="0"/>
                  <a:t>, but with a </a:t>
                </a:r>
                <a:r>
                  <a:rPr lang="en-GB" b="1" dirty="0"/>
                  <a:t>variance</a:t>
                </a:r>
                <a:r>
                  <a:rPr lang="en-GB" dirty="0"/>
                  <a:t> of </a:t>
                </a:r>
                <a:r>
                  <a:rPr lang="en-GB" b="1" dirty="0"/>
                  <a:t>variance</a:t>
                </a:r>
                <a:r>
                  <a:rPr lang="en-GB" dirty="0"/>
                  <a:t> </a:t>
                </a:r>
                <a:r>
                  <a:rPr lang="en-GB" b="1" dirty="0"/>
                  <a:t>of </a:t>
                </a:r>
                <a14:m>
                  <m:oMath xmlns:m="http://schemas.openxmlformats.org/officeDocument/2006/math">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𝟏</m:t>
                        </m:r>
                      </m:num>
                      <m:den>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𝒊𝒏</m:t>
                            </m:r>
                          </m:sub>
                        </m:sSub>
                        <m:r>
                          <a:rPr lang="en-GB" b="1" i="1" dirty="0" smtClean="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𝒐𝒖𝒕</m:t>
                            </m:r>
                          </m:sub>
                        </m:sSub>
                      </m:den>
                    </m:f>
                  </m:oMath>
                </a14:m>
                <a:r>
                  <a:rPr lang="en-GB" dirty="0"/>
                  <a:t>, where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𝑵</m:t>
                        </m:r>
                      </m:e>
                      <m:sub>
                        <m:r>
                          <a:rPr lang="en-GB" b="1" i="1" dirty="0">
                            <a:latin typeface="Cambria Math" panose="02040503050406030204" pitchFamily="18" charset="0"/>
                          </a:rPr>
                          <m:t>𝒊𝒏</m:t>
                        </m:r>
                      </m:sub>
                    </m:sSub>
                  </m:oMath>
                </a14:m>
                <a:r>
                  <a:rPr lang="en-GB" dirty="0"/>
                  <a:t> (resp.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𝑵</m:t>
                        </m:r>
                      </m:e>
                      <m:sub>
                        <m:r>
                          <a:rPr lang="en-GB" b="1" i="1" dirty="0" smtClean="0">
                            <a:latin typeface="Cambria Math" panose="02040503050406030204" pitchFamily="18" charset="0"/>
                          </a:rPr>
                          <m:t>𝒐𝒖𝒕</m:t>
                        </m:r>
                      </m:sub>
                    </m:sSub>
                  </m:oMath>
                </a14:m>
                <a:r>
                  <a:rPr lang="en-GB" dirty="0"/>
                  <a:t>) is the size of each layer input (resp. output). Each layer is individually initialized.</a:t>
                </a:r>
              </a:p>
              <a:p>
                <a:pPr marL="0" indent="0">
                  <a:buNone/>
                </a:pPr>
                <a:r>
                  <a:rPr lang="en-GB" dirty="0"/>
                  <a:t>It seems to </a:t>
                </a:r>
                <a:r>
                  <a:rPr lang="en-GB" b="1" dirty="0"/>
                  <a:t>improve performance when working with deeper networks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xfrm>
                <a:off x="838200" y="1825625"/>
                <a:ext cx="10767646" cy="4351338"/>
              </a:xfrm>
              <a:blipFill>
                <a:blip r:embed="rId2"/>
                <a:stretch>
                  <a:fillRect l="-1189" t="-2241" r="-1699"/>
                </a:stretch>
              </a:blipFill>
            </p:spPr>
            <p:txBody>
              <a:bodyPr/>
              <a:lstStyle/>
              <a:p>
                <a:r>
                  <a:rPr lang="en-SG">
                    <a:noFill/>
                  </a:rPr>
                  <a:t> </a:t>
                </a:r>
              </a:p>
            </p:txBody>
          </p:sp>
        </mc:Fallback>
      </mc:AlternateContent>
      <p:pic>
        <p:nvPicPr>
          <p:cNvPr id="12" name="Picture 11">
            <a:extLst>
              <a:ext uri="{FF2B5EF4-FFF2-40B4-BE49-F238E27FC236}">
                <a16:creationId xmlns:a16="http://schemas.microsoft.com/office/drawing/2014/main" id="{520B5BEA-6FCF-F8F5-5E10-7BCE24581C24}"/>
              </a:ext>
            </a:extLst>
          </p:cNvPr>
          <p:cNvPicPr>
            <a:picLocks noChangeAspect="1"/>
          </p:cNvPicPr>
          <p:nvPr/>
        </p:nvPicPr>
        <p:blipFill>
          <a:blip r:embed="rId3"/>
          <a:stretch>
            <a:fillRect/>
          </a:stretch>
        </p:blipFill>
        <p:spPr>
          <a:xfrm>
            <a:off x="2365799" y="4587630"/>
            <a:ext cx="7460402" cy="2062118"/>
          </a:xfrm>
          <a:prstGeom prst="rect">
            <a:avLst/>
          </a:prstGeom>
        </p:spPr>
      </p:pic>
    </p:spTree>
    <p:extLst>
      <p:ext uri="{BB962C8B-B14F-4D97-AF65-F5344CB8AC3E}">
        <p14:creationId xmlns:p14="http://schemas.microsoft.com/office/powerpoint/2010/main" val="3946452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a:t>
            </a:r>
            <a:r>
              <a:rPr lang="en-GB" dirty="0" err="1"/>
              <a:t>LeCun</a:t>
            </a:r>
            <a:r>
              <a:rPr lang="en-GB" dirty="0"/>
              <a:t>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err="1">
                    <a:solidFill>
                      <a:srgbClr val="00B050"/>
                    </a:solidFill>
                  </a:rPr>
                  <a:t>LeCun</a:t>
                </a:r>
                <a:r>
                  <a:rPr lang="en-GB" b="1" dirty="0"/>
                  <a:t> </a:t>
                </a:r>
                <a:r>
                  <a:rPr lang="en-GB" b="1" dirty="0">
                    <a:solidFill>
                      <a:srgbClr val="00B050"/>
                    </a:solidFill>
                  </a:rPr>
                  <a:t>initialization </a:t>
                </a:r>
                <a:r>
                  <a:rPr lang="en-GB" dirty="0"/>
                  <a:t>[LeCun1998bis]</a:t>
                </a:r>
                <a:r>
                  <a:rPr lang="en-GB" b="1" dirty="0"/>
                  <a:t>):</a:t>
                </a:r>
              </a:p>
              <a:p>
                <a:pPr marL="0" indent="0">
                  <a:buNone/>
                </a:pPr>
                <a:r>
                  <a:rPr lang="en-GB" dirty="0"/>
                  <a:t>The </a:t>
                </a:r>
                <a:r>
                  <a:rPr lang="en-GB" b="1" dirty="0" err="1">
                    <a:solidFill>
                      <a:srgbClr val="00B050"/>
                    </a:solidFill>
                  </a:rPr>
                  <a:t>LeCun</a:t>
                </a:r>
                <a:r>
                  <a:rPr lang="en-GB" b="1" dirty="0">
                    <a:solidFill>
                      <a:srgbClr val="00B050"/>
                    </a:solidFill>
                  </a:rPr>
                  <a:t> initializer</a:t>
                </a:r>
                <a:r>
                  <a:rPr lang="en-GB" dirty="0"/>
                  <a:t> is </a:t>
                </a:r>
                <a:r>
                  <a:rPr lang="en-GB" b="1" dirty="0"/>
                  <a:t>based on a random normal distribution</a:t>
                </a:r>
                <a:r>
                  <a:rPr lang="en-GB" dirty="0"/>
                  <a:t>, with a variance of </a:t>
                </a:r>
                <a14:m>
                  <m:oMath xmlns:m="http://schemas.openxmlformats.org/officeDocument/2006/math">
                    <m:rad>
                      <m:radPr>
                        <m:degHide m:val="on"/>
                        <m:ctrlPr>
                          <a:rPr lang="en-GB" b="0" i="1" dirty="0" smtClean="0">
                            <a:latin typeface="Cambria Math" panose="02040503050406030204" pitchFamily="18" charset="0"/>
                          </a:rPr>
                        </m:ctrlPr>
                      </m:radPr>
                      <m:deg/>
                      <m:e>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𝑁</m:t>
                                </m:r>
                              </m:e>
                              <m:sub>
                                <m:r>
                                  <a:rPr lang="en-GB" b="0" i="1" dirty="0" smtClean="0">
                                    <a:latin typeface="Cambria Math" panose="02040503050406030204" pitchFamily="18" charset="0"/>
                                  </a:rPr>
                                  <m:t>𝑖𝑛</m:t>
                                </m:r>
                              </m:sub>
                            </m:sSub>
                          </m:den>
                        </m:f>
                      </m:e>
                    </m:rad>
                  </m:oMath>
                </a14:m>
                <a:r>
                  <a:rPr lang="en-GB" dirty="0"/>
                  <a:t>, with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b="0" i="1" dirty="0" smtClean="0">
                            <a:latin typeface="Cambria Math" panose="02040503050406030204" pitchFamily="18" charset="0"/>
                          </a:rPr>
                          <m:t>𝑖𝑛</m:t>
                        </m:r>
                      </m:sub>
                    </m:sSub>
                  </m:oMath>
                </a14:m>
                <a:r>
                  <a:rPr lang="en-GB" dirty="0"/>
                  <a:t> being the number of inputs of each layer.</a:t>
                </a:r>
              </a:p>
              <a:p>
                <a:pPr marL="0" indent="0">
                  <a:buNone/>
                </a:pPr>
                <a:r>
                  <a:rPr lang="en-GB" dirty="0"/>
                  <a:t>This initializer is particularly useful for </a:t>
                </a:r>
                <a:r>
                  <a:rPr lang="en-GB" b="1" dirty="0"/>
                  <a:t>architectures with sigmoid and tanh activation functions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FD0DAD76-F424-E7FA-C502-9B74F2BDD8A2}"/>
              </a:ext>
            </a:extLst>
          </p:cNvPr>
          <p:cNvPicPr>
            <a:picLocks noChangeAspect="1"/>
          </p:cNvPicPr>
          <p:nvPr/>
        </p:nvPicPr>
        <p:blipFill>
          <a:blip r:embed="rId3"/>
          <a:stretch>
            <a:fillRect/>
          </a:stretch>
        </p:blipFill>
        <p:spPr>
          <a:xfrm>
            <a:off x="2560387" y="4821774"/>
            <a:ext cx="7071225" cy="1839265"/>
          </a:xfrm>
          <a:prstGeom prst="rect">
            <a:avLst/>
          </a:prstGeom>
        </p:spPr>
      </p:pic>
    </p:spTree>
    <p:extLst>
      <p:ext uri="{BB962C8B-B14F-4D97-AF65-F5344CB8AC3E}">
        <p14:creationId xmlns:p14="http://schemas.microsoft.com/office/powerpoint/2010/main" val="4058780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Initializations variations and more</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515600" cy="5032375"/>
          </a:xfrm>
        </p:spPr>
        <p:txBody>
          <a:bodyPr>
            <a:normAutofit/>
          </a:bodyPr>
          <a:lstStyle/>
          <a:p>
            <a:pPr marL="0" indent="0">
              <a:buNone/>
            </a:pPr>
            <a:r>
              <a:rPr lang="en-GB" dirty="0"/>
              <a:t>Many more initialization formulas exist:</a:t>
            </a:r>
          </a:p>
          <a:p>
            <a:r>
              <a:rPr lang="en-GB" dirty="0"/>
              <a:t>Xavier has random uniform and normal variations (same for He),</a:t>
            </a:r>
          </a:p>
          <a:p>
            <a:r>
              <a:rPr lang="en-GB" dirty="0" err="1"/>
              <a:t>Glorot</a:t>
            </a:r>
            <a:r>
              <a:rPr lang="en-GB" dirty="0"/>
              <a:t> proposed more initializations (e.g. the </a:t>
            </a:r>
            <a:r>
              <a:rPr lang="en-GB" dirty="0" err="1"/>
              <a:t>Glorot</a:t>
            </a:r>
            <a:r>
              <a:rPr lang="en-GB" dirty="0"/>
              <a:t> uniform initialization),</a:t>
            </a:r>
          </a:p>
          <a:p>
            <a:r>
              <a:rPr lang="en-GB" dirty="0"/>
              <a:t>Orthogonal initializations are sometimes useful also but rare,</a:t>
            </a:r>
          </a:p>
          <a:p>
            <a:r>
              <a:rPr lang="en-GB" dirty="0"/>
              <a:t>Variance scaling initialization also exists but rarely used, etc.</a:t>
            </a:r>
          </a:p>
          <a:p>
            <a:pPr marL="0" indent="0">
              <a:buNone/>
            </a:pPr>
            <a:endParaRPr lang="en-SG" dirty="0"/>
          </a:p>
          <a:p>
            <a:pPr marL="0" indent="0">
              <a:buNone/>
            </a:pPr>
            <a:r>
              <a:rPr lang="en-SG" dirty="0" err="1"/>
              <a:t>PyTorch</a:t>
            </a:r>
            <a:r>
              <a:rPr lang="en-SG" dirty="0"/>
              <a:t> has listed a lot of them, ready to use: </a:t>
            </a:r>
            <a:r>
              <a:rPr lang="en-SG" dirty="0">
                <a:hlinkClick r:id="rId2"/>
              </a:rPr>
              <a:t>https://pytorch.org/docs/stable/nn.init.html</a:t>
            </a:r>
            <a:endParaRPr lang="en-GB" dirty="0"/>
          </a:p>
          <a:p>
            <a:pPr marL="0" indent="0">
              <a:buNone/>
            </a:pPr>
            <a:endParaRPr lang="en-SG" dirty="0"/>
          </a:p>
        </p:txBody>
      </p:sp>
    </p:spTree>
    <p:extLst>
      <p:ext uri="{BB962C8B-B14F-4D97-AF65-F5344CB8AC3E}">
        <p14:creationId xmlns:p14="http://schemas.microsoft.com/office/powerpoint/2010/main" val="3019639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822354" cy="4754929"/>
          </a:xfrm>
        </p:spPr>
        <p:txBody>
          <a:bodyPr>
            <a:normAutofit lnSpcReduction="10000"/>
          </a:bodyPr>
          <a:lstStyle/>
          <a:p>
            <a:pPr marL="0" indent="0">
              <a:buNone/>
            </a:pPr>
            <a:r>
              <a:rPr lang="en-GB" b="1" dirty="0"/>
              <a:t>What I listed earlier are empirical observations only, not absolute rules.</a:t>
            </a:r>
          </a:p>
          <a:p>
            <a:r>
              <a:rPr lang="en-GB" dirty="0"/>
              <a:t>For this reason, it is a good idea to try a few different initialization techniques and see which one works best for your particular network architecture and dataset.</a:t>
            </a:r>
          </a:p>
          <a:p>
            <a:r>
              <a:rPr lang="en-GB" dirty="0"/>
              <a:t>Some recent research has also suggested that using a combination of different initialization techniques (e.g., Xavier initialization for some layers and He initialization for others) can improve performance.</a:t>
            </a:r>
          </a:p>
          <a:p>
            <a:r>
              <a:rPr lang="en-SG" b="1" dirty="0"/>
              <a:t>Also, careful: </a:t>
            </a:r>
            <a:r>
              <a:rPr lang="en-SG" dirty="0"/>
              <a:t>Every now and then, we get a “smart*ss” claiming to have found a “ground-breaking </a:t>
            </a:r>
            <a:r>
              <a:rPr lang="en-GB" sz="2800" dirty="0"/>
              <a:t>new initializer beating all others”</a:t>
            </a:r>
            <a:r>
              <a:rPr lang="en-SG" dirty="0"/>
              <a:t>.</a:t>
            </a:r>
          </a:p>
          <a:p>
            <a:r>
              <a:rPr lang="en-GB" dirty="0"/>
              <a:t>In reality, there is something that the machine learning community likes to call the </a:t>
            </a:r>
            <a:r>
              <a:rPr lang="en-GB" b="1" dirty="0"/>
              <a:t>“No free lunch theorem“.</a:t>
            </a:r>
            <a:endParaRPr lang="en-GB" dirty="0"/>
          </a:p>
        </p:txBody>
      </p:sp>
    </p:spTree>
    <p:extLst>
      <p:ext uri="{BB962C8B-B14F-4D97-AF65-F5344CB8AC3E}">
        <p14:creationId xmlns:p14="http://schemas.microsoft.com/office/powerpoint/2010/main" val="2973345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initializers for trainable parameters </a:t>
            </a:r>
            <a:r>
              <a:rPr lang="en-US" dirty="0"/>
              <a:t>in Neural Networks?</a:t>
            </a:r>
            <a:r>
              <a:rPr lang="en-US" b="1" dirty="0"/>
              <a:t>  </a:t>
            </a:r>
            <a:endParaRPr lang="en-US" dirty="0"/>
          </a:p>
          <a:p>
            <a:pPr marL="514350" indent="-514350">
              <a:buFont typeface="+mj-lt"/>
              <a:buAutoNum type="arabicPeriod"/>
            </a:pPr>
            <a:r>
              <a:rPr lang="en-GB" dirty="0"/>
              <a:t>What is </a:t>
            </a:r>
            <a:r>
              <a:rPr lang="en-GB" b="1" dirty="0"/>
              <a:t>symmetry</a:t>
            </a:r>
            <a:r>
              <a:rPr lang="en-GB" dirty="0"/>
              <a:t> in a Neural Network and why is it essential to </a:t>
            </a:r>
            <a:r>
              <a:rPr lang="en-GB" b="1" dirty="0"/>
              <a:t>break</a:t>
            </a:r>
            <a:r>
              <a:rPr lang="en-GB" dirty="0"/>
              <a:t> </a:t>
            </a:r>
            <a:r>
              <a:rPr lang="en-GB" b="1" dirty="0"/>
              <a:t>it</a:t>
            </a:r>
            <a:r>
              <a:rPr lang="en-GB" dirty="0"/>
              <a:t> with proper initializers?</a:t>
            </a:r>
          </a:p>
          <a:p>
            <a:pPr marL="514350" indent="-514350">
              <a:buFont typeface="+mj-lt"/>
              <a:buAutoNum type="arabicPeriod"/>
            </a:pPr>
            <a:r>
              <a:rPr lang="en-GB" dirty="0"/>
              <a:t>What is the </a:t>
            </a:r>
            <a:r>
              <a:rPr lang="en-GB" b="1" dirty="0"/>
              <a:t>exploding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an exploding gradient </a:t>
            </a:r>
            <a:r>
              <a:rPr lang="en-GB" dirty="0"/>
              <a:t>problem?</a:t>
            </a:r>
          </a:p>
          <a:p>
            <a:pPr marL="514350" indent="-514350">
              <a:buFont typeface="+mj-lt"/>
              <a:buAutoNum type="arabicPeriod"/>
            </a:pPr>
            <a:r>
              <a:rPr lang="en-GB" dirty="0"/>
              <a:t>What is the </a:t>
            </a:r>
            <a:r>
              <a:rPr lang="en-GB" b="1" dirty="0"/>
              <a:t>vanishing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 vanishing gradient </a:t>
            </a:r>
            <a:r>
              <a:rPr lang="en-GB" dirty="0"/>
              <a:t>problem?</a:t>
            </a:r>
          </a:p>
          <a:p>
            <a:pPr marL="514350" indent="-514350">
              <a:buFont typeface="+mj-lt"/>
              <a:buAutoNum type="arabicPeriod"/>
            </a:pPr>
            <a:r>
              <a:rPr lang="en-GB" dirty="0"/>
              <a:t>Why are </a:t>
            </a:r>
            <a:r>
              <a:rPr lang="en-GB" b="1" dirty="0"/>
              <a:t>activation</a:t>
            </a:r>
            <a:r>
              <a:rPr lang="en-GB" dirty="0"/>
              <a:t> </a:t>
            </a:r>
            <a:r>
              <a:rPr lang="en-GB" b="1" dirty="0"/>
              <a:t>functions</a:t>
            </a:r>
            <a:r>
              <a:rPr lang="en-GB" dirty="0"/>
              <a:t> needed in Neural Networks?</a:t>
            </a:r>
          </a:p>
          <a:p>
            <a:pPr marL="514350" indent="-514350">
              <a:buFont typeface="+mj-lt"/>
              <a:buAutoNum type="arabicPeriod"/>
            </a:pPr>
            <a:r>
              <a:rPr lang="en-GB" dirty="0"/>
              <a:t>What is the </a:t>
            </a:r>
            <a:r>
              <a:rPr lang="en-GB" b="1" dirty="0"/>
              <a:t>universal</a:t>
            </a:r>
            <a:r>
              <a:rPr lang="en-GB" dirty="0"/>
              <a:t> </a:t>
            </a:r>
            <a:r>
              <a:rPr lang="en-GB" b="1" dirty="0"/>
              <a:t>approximation</a:t>
            </a:r>
            <a:r>
              <a:rPr lang="en-GB" dirty="0"/>
              <a:t> </a:t>
            </a:r>
            <a:r>
              <a:rPr lang="en-GB" b="1" dirty="0"/>
              <a:t>theorem</a:t>
            </a:r>
            <a:r>
              <a:rPr lang="en-GB"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 (or NFL) theorem</a:t>
            </a:r>
            <a:r>
              <a:rPr lang="en-GB" b="1" dirty="0"/>
              <a:t>):</a:t>
            </a:r>
          </a:p>
          <a:p>
            <a:pPr marL="0" indent="0">
              <a:buNone/>
            </a:pPr>
            <a:r>
              <a:rPr lang="en-GB" dirty="0"/>
              <a:t>The </a:t>
            </a:r>
            <a:r>
              <a:rPr lang="en-GB" b="1" dirty="0">
                <a:solidFill>
                  <a:srgbClr val="00B050"/>
                </a:solidFill>
              </a:rPr>
              <a:t>no free lunch (NFL) theorem </a:t>
            </a:r>
            <a:r>
              <a:rPr lang="en-GB" dirty="0"/>
              <a:t>for supervised machine learning is a theorem that essentially implies that </a:t>
            </a:r>
            <a:r>
              <a:rPr lang="en-GB" b="1" dirty="0"/>
              <a:t>no single machine learning algorithm or tool is universally the best-performing algorithm for all problems</a:t>
            </a:r>
            <a:r>
              <a:rPr lang="en-GB" dirty="0"/>
              <a:t>.</a:t>
            </a:r>
          </a:p>
          <a:p>
            <a:pPr marL="0" indent="0">
              <a:buNone/>
            </a:pPr>
            <a:r>
              <a:rPr lang="en-GB" dirty="0"/>
              <a:t>(</a:t>
            </a:r>
            <a:r>
              <a:rPr lang="en-GB" dirty="0">
                <a:hlinkClick r:id="rId2"/>
              </a:rPr>
              <a:t>https://en.wikipedia.org/wiki/No_free_lunch_theorem</a:t>
            </a:r>
            <a:r>
              <a:rPr lang="en-GB" dirty="0"/>
              <a:t>).</a:t>
            </a:r>
          </a:p>
          <a:p>
            <a:pPr marL="0" indent="0">
              <a:buNone/>
            </a:pPr>
            <a:endParaRPr lang="en-GB" b="1" dirty="0"/>
          </a:p>
          <a:p>
            <a:endParaRPr lang="en-GB" dirty="0"/>
          </a:p>
        </p:txBody>
      </p:sp>
      <p:sp>
        <p:nvSpPr>
          <p:cNvPr id="7" name="TextBox 6">
            <a:extLst>
              <a:ext uri="{FF2B5EF4-FFF2-40B4-BE49-F238E27FC236}">
                <a16:creationId xmlns:a16="http://schemas.microsoft.com/office/drawing/2014/main" id="{648D8A51-6157-545F-8895-E79A87FDEE0A}"/>
              </a:ext>
            </a:extLst>
          </p:cNvPr>
          <p:cNvSpPr txBox="1"/>
          <p:nvPr/>
        </p:nvSpPr>
        <p:spPr>
          <a:xfrm>
            <a:off x="6635262" y="5408156"/>
            <a:ext cx="5494216" cy="1200329"/>
          </a:xfrm>
          <a:prstGeom prst="rect">
            <a:avLst/>
          </a:prstGeom>
          <a:noFill/>
        </p:spPr>
        <p:txBody>
          <a:bodyPr wrap="square" rtlCol="0">
            <a:spAutoFit/>
          </a:bodyPr>
          <a:lstStyle/>
          <a:p>
            <a:r>
              <a:rPr lang="en-GB" sz="2400" dirty="0"/>
              <a:t>When in doubt about a supposedly “ground-breaking new technique beating all other techniques”, </a:t>
            </a:r>
            <a:r>
              <a:rPr lang="en-GB" sz="2400" b="1" u="sng" dirty="0"/>
              <a:t>try them out</a:t>
            </a:r>
            <a:r>
              <a:rPr lang="en-GB" sz="2400" dirty="0"/>
              <a:t>. </a:t>
            </a:r>
            <a:endParaRPr lang="en-SG" sz="2400" dirty="0"/>
          </a:p>
        </p:txBody>
      </p:sp>
      <p:pic>
        <p:nvPicPr>
          <p:cNvPr id="2" name="Picture 1" descr="Diagram, text&#10;&#10;Description automatically generated">
            <a:extLst>
              <a:ext uri="{FF2B5EF4-FFF2-40B4-BE49-F238E27FC236}">
                <a16:creationId xmlns:a16="http://schemas.microsoft.com/office/drawing/2014/main" id="{793B7BC8-882F-581A-E6FF-F7A614103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682" y="1314204"/>
            <a:ext cx="5734050" cy="4057650"/>
          </a:xfrm>
          <a:prstGeom prst="rect">
            <a:avLst/>
          </a:prstGeom>
        </p:spPr>
      </p:pic>
    </p:spTree>
    <p:extLst>
      <p:ext uri="{BB962C8B-B14F-4D97-AF65-F5344CB8AC3E}">
        <p14:creationId xmlns:p14="http://schemas.microsoft.com/office/powerpoint/2010/main" val="28283350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 – season 1</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 (or NFL) theorem – season 1</a:t>
            </a:r>
            <a:r>
              <a:rPr lang="en-GB" b="1" dirty="0"/>
              <a:t>):</a:t>
            </a:r>
          </a:p>
          <a:p>
            <a:pPr marL="0" indent="0">
              <a:buNone/>
            </a:pPr>
            <a:r>
              <a:rPr lang="en-GB" dirty="0"/>
              <a:t>The </a:t>
            </a:r>
            <a:r>
              <a:rPr lang="en-GB" b="1" dirty="0">
                <a:solidFill>
                  <a:srgbClr val="00B050"/>
                </a:solidFill>
              </a:rPr>
              <a:t>no free lunch (NFL) theorem </a:t>
            </a:r>
            <a:r>
              <a:rPr lang="en-GB" dirty="0"/>
              <a:t>also implies that there is </a:t>
            </a:r>
            <a:r>
              <a:rPr lang="en-GB" b="1" dirty="0"/>
              <a:t>no such thing “one initializer that works for all models and problems”.</a:t>
            </a:r>
          </a:p>
          <a:p>
            <a:pPr marL="0" indent="0">
              <a:buNone/>
            </a:pPr>
            <a:endParaRPr lang="en-GB" dirty="0"/>
          </a:p>
          <a:p>
            <a:pPr marL="0" indent="0">
              <a:buNone/>
            </a:pPr>
            <a:r>
              <a:rPr lang="en-GB" dirty="0"/>
              <a:t>No choice: try some of them and see how it goes!</a:t>
            </a:r>
          </a:p>
          <a:p>
            <a:pPr marL="0" indent="0">
              <a:buNone/>
            </a:pPr>
            <a:endParaRPr lang="en-GB" b="1" dirty="0"/>
          </a:p>
          <a:p>
            <a:endParaRPr lang="en-GB" dirty="0"/>
          </a:p>
        </p:txBody>
      </p:sp>
      <p:pic>
        <p:nvPicPr>
          <p:cNvPr id="2" name="Picture 1" descr="Diagram, text&#10;&#10;Description automatically generated">
            <a:extLst>
              <a:ext uri="{FF2B5EF4-FFF2-40B4-BE49-F238E27FC236}">
                <a16:creationId xmlns:a16="http://schemas.microsoft.com/office/drawing/2014/main" id="{8AAAAB7B-B0FD-9EE8-B9DC-0C8B72706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1682" y="1314204"/>
            <a:ext cx="5734050" cy="4057650"/>
          </a:xfrm>
          <a:prstGeom prst="rect">
            <a:avLst/>
          </a:prstGeom>
        </p:spPr>
      </p:pic>
      <p:sp>
        <p:nvSpPr>
          <p:cNvPr id="6" name="TextBox 5">
            <a:extLst>
              <a:ext uri="{FF2B5EF4-FFF2-40B4-BE49-F238E27FC236}">
                <a16:creationId xmlns:a16="http://schemas.microsoft.com/office/drawing/2014/main" id="{179A86A3-4E74-5350-E6AF-11BA7ADF5DD9}"/>
              </a:ext>
            </a:extLst>
          </p:cNvPr>
          <p:cNvSpPr txBox="1"/>
          <p:nvPr/>
        </p:nvSpPr>
        <p:spPr>
          <a:xfrm>
            <a:off x="6635262" y="5408156"/>
            <a:ext cx="5494216" cy="1200329"/>
          </a:xfrm>
          <a:prstGeom prst="rect">
            <a:avLst/>
          </a:prstGeom>
          <a:noFill/>
        </p:spPr>
        <p:txBody>
          <a:bodyPr wrap="square" rtlCol="0">
            <a:spAutoFit/>
          </a:bodyPr>
          <a:lstStyle/>
          <a:p>
            <a:r>
              <a:rPr lang="en-GB" sz="2400" dirty="0"/>
              <a:t>When in doubt about a supposedly “ground-breaking new technique beating all other techniques”, </a:t>
            </a:r>
            <a:r>
              <a:rPr lang="en-GB" sz="2400" b="1" u="sng" dirty="0"/>
              <a:t>try them out</a:t>
            </a:r>
            <a:r>
              <a:rPr lang="en-GB" sz="2400" dirty="0"/>
              <a:t>. </a:t>
            </a:r>
            <a:endParaRPr lang="en-SG" sz="2400" dirty="0"/>
          </a:p>
        </p:txBody>
      </p:sp>
    </p:spTree>
    <p:extLst>
      <p:ext uri="{BB962C8B-B14F-4D97-AF65-F5344CB8AC3E}">
        <p14:creationId xmlns:p14="http://schemas.microsoft.com/office/powerpoint/2010/main" val="3664711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FB85-890C-CF06-4293-6A59483322FC}"/>
              </a:ext>
            </a:extLst>
          </p:cNvPr>
          <p:cNvSpPr>
            <a:spLocks noGrp="1"/>
          </p:cNvSpPr>
          <p:nvPr>
            <p:ph type="title"/>
          </p:nvPr>
        </p:nvSpPr>
        <p:spPr/>
        <p:txBody>
          <a:bodyPr/>
          <a:lstStyle/>
          <a:p>
            <a:r>
              <a:rPr lang="en-GB" dirty="0"/>
              <a:t>A weird initializer</a:t>
            </a:r>
            <a:endParaRPr lang="en-SG" dirty="0"/>
          </a:p>
        </p:txBody>
      </p:sp>
      <p:sp>
        <p:nvSpPr>
          <p:cNvPr id="3" name="Content Placeholder 2">
            <a:extLst>
              <a:ext uri="{FF2B5EF4-FFF2-40B4-BE49-F238E27FC236}">
                <a16:creationId xmlns:a16="http://schemas.microsoft.com/office/drawing/2014/main" id="{039E8209-3BE5-7E9D-E54E-A7C1CF1222EE}"/>
              </a:ext>
            </a:extLst>
          </p:cNvPr>
          <p:cNvSpPr>
            <a:spLocks noGrp="1"/>
          </p:cNvSpPr>
          <p:nvPr>
            <p:ph idx="1"/>
          </p:nvPr>
        </p:nvSpPr>
        <p:spPr/>
        <p:txBody>
          <a:bodyPr/>
          <a:lstStyle/>
          <a:p>
            <a:pPr marL="0" indent="0">
              <a:buNone/>
            </a:pPr>
            <a:r>
              <a:rPr lang="en-GB" b="1" dirty="0"/>
              <a:t>Definition (our custom </a:t>
            </a:r>
            <a:r>
              <a:rPr lang="en-GB" b="1" dirty="0">
                <a:solidFill>
                  <a:srgbClr val="00B050"/>
                </a:solidFill>
              </a:rPr>
              <a:t>“weird” initializer</a:t>
            </a:r>
            <a:r>
              <a:rPr lang="en-GB" b="1" dirty="0"/>
              <a:t>):</a:t>
            </a:r>
          </a:p>
          <a:p>
            <a:pPr marL="0" indent="0">
              <a:buNone/>
            </a:pPr>
            <a:r>
              <a:rPr lang="en-GB" dirty="0"/>
              <a:t>Let us consider the </a:t>
            </a:r>
            <a:r>
              <a:rPr lang="en-GB" b="1" dirty="0">
                <a:solidFill>
                  <a:srgbClr val="00B050"/>
                </a:solidFill>
              </a:rPr>
              <a:t>“weird” initializer </a:t>
            </a:r>
            <a:r>
              <a:rPr lang="en-GB" dirty="0"/>
              <a:t>below. It uses a r</a:t>
            </a:r>
            <a:r>
              <a:rPr lang="en-GB" b="1" dirty="0"/>
              <a:t>andom uniform distribution</a:t>
            </a:r>
            <a:r>
              <a:rPr lang="en-GB" dirty="0"/>
              <a:t>, </a:t>
            </a:r>
            <a:r>
              <a:rPr lang="en-GB" b="1" dirty="0"/>
              <a:t>scaling parameters based on the input and output sizes</a:t>
            </a:r>
            <a:r>
              <a:rPr lang="en-GB" dirty="0"/>
              <a:t>, like in Xavier/He.</a:t>
            </a:r>
            <a:br>
              <a:rPr lang="en-GB" dirty="0"/>
            </a:br>
            <a:r>
              <a:rPr lang="en-GB" dirty="0"/>
              <a:t>We could in fact see this as a </a:t>
            </a:r>
            <a:r>
              <a:rPr lang="en-GB" b="1" dirty="0"/>
              <a:t>random uniform variation of Xavier/He</a:t>
            </a:r>
            <a:r>
              <a:rPr lang="en-GB" dirty="0"/>
              <a:t>.</a:t>
            </a:r>
          </a:p>
          <a:p>
            <a:pPr marL="0" indent="0">
              <a:buNone/>
            </a:pPr>
            <a:r>
              <a:rPr lang="en-GB" dirty="0"/>
              <a:t>And yet, when we use it, something weird happens.</a:t>
            </a:r>
          </a:p>
          <a:p>
            <a:pPr marL="0" indent="0">
              <a:buNone/>
            </a:pPr>
            <a:r>
              <a:rPr lang="en-GB" dirty="0"/>
              <a:t> </a:t>
            </a:r>
            <a:endParaRPr lang="en-SG" dirty="0"/>
          </a:p>
        </p:txBody>
      </p:sp>
      <p:pic>
        <p:nvPicPr>
          <p:cNvPr id="5" name="Picture 4">
            <a:extLst>
              <a:ext uri="{FF2B5EF4-FFF2-40B4-BE49-F238E27FC236}">
                <a16:creationId xmlns:a16="http://schemas.microsoft.com/office/drawing/2014/main" id="{CCD3D63F-B09C-5C9E-28E2-AE99CA93D4A0}"/>
              </a:ext>
            </a:extLst>
          </p:cNvPr>
          <p:cNvPicPr>
            <a:picLocks noChangeAspect="1"/>
          </p:cNvPicPr>
          <p:nvPr/>
        </p:nvPicPr>
        <p:blipFill>
          <a:blip r:embed="rId2"/>
          <a:stretch>
            <a:fillRect/>
          </a:stretch>
        </p:blipFill>
        <p:spPr>
          <a:xfrm>
            <a:off x="1721020" y="4932344"/>
            <a:ext cx="8749959" cy="1655069"/>
          </a:xfrm>
          <a:prstGeom prst="rect">
            <a:avLst/>
          </a:prstGeom>
        </p:spPr>
      </p:pic>
    </p:spTree>
    <p:extLst>
      <p:ext uri="{BB962C8B-B14F-4D97-AF65-F5344CB8AC3E}">
        <p14:creationId xmlns:p14="http://schemas.microsoft.com/office/powerpoint/2010/main" val="2947484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91CCFA-1F42-5501-E7E9-5580E92B4B82}"/>
              </a:ext>
            </a:extLst>
          </p:cNvPr>
          <p:cNvPicPr>
            <a:picLocks noChangeAspect="1"/>
          </p:cNvPicPr>
          <p:nvPr/>
        </p:nvPicPr>
        <p:blipFill>
          <a:blip r:embed="rId2"/>
          <a:stretch>
            <a:fillRect/>
          </a:stretch>
        </p:blipFill>
        <p:spPr>
          <a:xfrm>
            <a:off x="786243" y="253403"/>
            <a:ext cx="10755970" cy="6240703"/>
          </a:xfrm>
          <a:prstGeom prst="rect">
            <a:avLst/>
          </a:prstGeom>
        </p:spPr>
      </p:pic>
      <p:sp>
        <p:nvSpPr>
          <p:cNvPr id="6" name="Rectangle 5">
            <a:extLst>
              <a:ext uri="{FF2B5EF4-FFF2-40B4-BE49-F238E27FC236}">
                <a16:creationId xmlns:a16="http://schemas.microsoft.com/office/drawing/2014/main" id="{2F4AD158-7D5E-1015-C387-0AE1C10AFA03}"/>
              </a:ext>
            </a:extLst>
          </p:cNvPr>
          <p:cNvSpPr/>
          <p:nvPr/>
        </p:nvSpPr>
        <p:spPr>
          <a:xfrm>
            <a:off x="875324" y="6124774"/>
            <a:ext cx="4611076"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FE76E93B-C174-ABC8-A6FE-29540C96E6EB}"/>
              </a:ext>
            </a:extLst>
          </p:cNvPr>
          <p:cNvSpPr txBox="1"/>
          <p:nvPr/>
        </p:nvSpPr>
        <p:spPr>
          <a:xfrm>
            <a:off x="6708269" y="4546066"/>
            <a:ext cx="4461917" cy="523220"/>
          </a:xfrm>
          <a:prstGeom prst="rect">
            <a:avLst/>
          </a:prstGeom>
          <a:noFill/>
        </p:spPr>
        <p:txBody>
          <a:bodyPr wrap="square" rtlCol="0">
            <a:spAutoFit/>
          </a:bodyPr>
          <a:lstStyle/>
          <a:p>
            <a:r>
              <a:rPr lang="en-GB" sz="2800" dirty="0">
                <a:solidFill>
                  <a:schemeClr val="accent2"/>
                </a:solidFill>
              </a:rPr>
              <a:t>Wow, that’s a big loss value!?</a:t>
            </a:r>
            <a:endParaRPr lang="en-SG" sz="2800" dirty="0">
              <a:solidFill>
                <a:schemeClr val="accent2"/>
              </a:solidFill>
            </a:endParaRPr>
          </a:p>
        </p:txBody>
      </p:sp>
    </p:spTree>
    <p:extLst>
      <p:ext uri="{BB962C8B-B14F-4D97-AF65-F5344CB8AC3E}">
        <p14:creationId xmlns:p14="http://schemas.microsoft.com/office/powerpoint/2010/main" val="739961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6DDD0-C777-0E27-0E36-0DB70DE74CD1}"/>
              </a:ext>
            </a:extLst>
          </p:cNvPr>
          <p:cNvPicPr>
            <a:picLocks noChangeAspect="1"/>
          </p:cNvPicPr>
          <p:nvPr/>
        </p:nvPicPr>
        <p:blipFill>
          <a:blip r:embed="rId2"/>
          <a:stretch>
            <a:fillRect/>
          </a:stretch>
        </p:blipFill>
        <p:spPr>
          <a:xfrm>
            <a:off x="655020" y="253505"/>
            <a:ext cx="10744504" cy="6280157"/>
          </a:xfrm>
          <a:prstGeom prst="rect">
            <a:avLst/>
          </a:prstGeom>
        </p:spPr>
      </p:pic>
      <p:sp>
        <p:nvSpPr>
          <p:cNvPr id="7" name="TextBox 6">
            <a:extLst>
              <a:ext uri="{FF2B5EF4-FFF2-40B4-BE49-F238E27FC236}">
                <a16:creationId xmlns:a16="http://schemas.microsoft.com/office/drawing/2014/main" id="{FE76E93B-C174-ABC8-A6FE-29540C96E6EB}"/>
              </a:ext>
            </a:extLst>
          </p:cNvPr>
          <p:cNvSpPr txBox="1"/>
          <p:nvPr/>
        </p:nvSpPr>
        <p:spPr>
          <a:xfrm>
            <a:off x="4332391" y="3655113"/>
            <a:ext cx="6613840" cy="1384995"/>
          </a:xfrm>
          <a:prstGeom prst="rect">
            <a:avLst/>
          </a:prstGeom>
          <a:noFill/>
        </p:spPr>
        <p:txBody>
          <a:bodyPr wrap="square" rtlCol="0">
            <a:spAutoFit/>
          </a:bodyPr>
          <a:lstStyle/>
          <a:p>
            <a:r>
              <a:rPr lang="en-GB" sz="2800" dirty="0">
                <a:solidFill>
                  <a:schemeClr val="accent2"/>
                </a:solidFill>
              </a:rPr>
              <a:t>And after iteration 26, we are getting </a:t>
            </a:r>
            <a:r>
              <a:rPr lang="en-GB" sz="2800" dirty="0" err="1">
                <a:solidFill>
                  <a:schemeClr val="accent2"/>
                </a:solidFill>
              </a:rPr>
              <a:t>NaNs</a:t>
            </a:r>
            <a:r>
              <a:rPr lang="en-GB" sz="2800" dirty="0">
                <a:solidFill>
                  <a:schemeClr val="accent2"/>
                </a:solidFill>
              </a:rPr>
              <a:t> (Not a Number values) all over the place…?!</a:t>
            </a:r>
          </a:p>
          <a:p>
            <a:r>
              <a:rPr lang="en-GB" sz="2800" dirty="0">
                <a:solidFill>
                  <a:schemeClr val="accent2"/>
                </a:solidFill>
              </a:rPr>
              <a:t>What is going on…?!</a:t>
            </a:r>
            <a:endParaRPr lang="en-SG" sz="2800" dirty="0">
              <a:solidFill>
                <a:schemeClr val="accent2"/>
              </a:solidFill>
            </a:endParaRPr>
          </a:p>
        </p:txBody>
      </p:sp>
    </p:spTree>
    <p:extLst>
      <p:ext uri="{BB962C8B-B14F-4D97-AF65-F5344CB8AC3E}">
        <p14:creationId xmlns:p14="http://schemas.microsoft.com/office/powerpoint/2010/main" val="13704513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A9EE-E5AB-7C1E-3027-EAE381B1A16F}"/>
              </a:ext>
            </a:extLst>
          </p:cNvPr>
          <p:cNvSpPr>
            <a:spLocks noGrp="1"/>
          </p:cNvSpPr>
          <p:nvPr>
            <p:ph type="title"/>
          </p:nvPr>
        </p:nvSpPr>
        <p:spPr/>
        <p:txBody>
          <a:bodyPr/>
          <a:lstStyle/>
          <a:p>
            <a:r>
              <a:rPr lang="en-GB" dirty="0"/>
              <a:t>The exploding gradient problem</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7587BF6-A3C3-923A-CFAC-92467ED1C20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exploding</a:t>
                </a:r>
                <a:r>
                  <a:rPr lang="en-GB" b="1" dirty="0"/>
                  <a:t> </a:t>
                </a:r>
                <a:r>
                  <a:rPr lang="en-GB" b="1" dirty="0">
                    <a:solidFill>
                      <a:srgbClr val="00B050"/>
                    </a:solidFill>
                  </a:rPr>
                  <a:t>gradients</a:t>
                </a:r>
                <a:r>
                  <a:rPr lang="en-GB" b="1" dirty="0"/>
                  <a:t>):</a:t>
                </a:r>
              </a:p>
              <a:p>
                <a:pPr marL="0" indent="0">
                  <a:buNone/>
                </a:pPr>
                <a:r>
                  <a:rPr lang="en-GB" dirty="0"/>
                  <a:t>These </a:t>
                </a:r>
                <a:r>
                  <a:rPr lang="en-GB" dirty="0" err="1"/>
                  <a:t>NaN</a:t>
                </a:r>
                <a:r>
                  <a:rPr lang="en-GB" dirty="0"/>
                  <a:t> values are a typical symptom for a phenomenon called </a:t>
                </a:r>
                <a:r>
                  <a:rPr lang="en-GB" b="1" dirty="0">
                    <a:solidFill>
                      <a:srgbClr val="00B050"/>
                    </a:solidFill>
                  </a:rPr>
                  <a:t>exploding</a:t>
                </a:r>
                <a:r>
                  <a:rPr lang="en-GB" dirty="0"/>
                  <a:t> </a:t>
                </a:r>
                <a:r>
                  <a:rPr lang="en-GB" b="1" dirty="0">
                    <a:solidFill>
                      <a:srgbClr val="00B050"/>
                    </a:solidFill>
                  </a:rPr>
                  <a:t>gradients</a:t>
                </a:r>
                <a:r>
                  <a:rPr lang="en-GB" dirty="0"/>
                  <a:t>.</a:t>
                </a:r>
              </a:p>
              <a:p>
                <a:pPr marL="0" indent="0">
                  <a:buNone/>
                </a:pPr>
                <a:r>
                  <a:rPr lang="en-GB" b="1" dirty="0"/>
                  <a:t>This typically occurs when the gradient descent rule has changes (in </a:t>
                </a:r>
                <a14:m>
                  <m:oMath xmlns:m="http://schemas.openxmlformats.org/officeDocument/2006/math">
                    <m:r>
                      <a:rPr lang="en-GB" b="1" i="1" dirty="0" smtClean="0">
                        <a:latin typeface="Cambria Math" panose="02040503050406030204" pitchFamily="18" charset="0"/>
                      </a:rPr>
                      <m:t>𝜶</m:t>
                    </m:r>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m:t>
                        </m:r>
                        <m:r>
                          <a:rPr lang="en-GB" b="1" i="1" dirty="0" smtClean="0">
                            <a:latin typeface="Cambria Math" panose="02040503050406030204" pitchFamily="18" charset="0"/>
                          </a:rPr>
                          <m:t>𝒅𝑳</m:t>
                        </m:r>
                      </m:num>
                      <m:den>
                        <m:r>
                          <a:rPr lang="en-GB" b="1" i="1" dirty="0" smtClean="0">
                            <a:latin typeface="Cambria Math" panose="02040503050406030204" pitchFamily="18" charset="0"/>
                          </a:rPr>
                          <m:t>𝝏</m:t>
                        </m:r>
                        <m:r>
                          <a:rPr lang="en-GB" b="1" i="1" dirty="0">
                            <a:latin typeface="Cambria Math" panose="02040503050406030204" pitchFamily="18" charset="0"/>
                          </a:rPr>
                          <m:t>𝑾</m:t>
                        </m:r>
                        <m:r>
                          <a:rPr lang="en-GB" b="1" i="1" dirty="0">
                            <a:latin typeface="Cambria Math" panose="02040503050406030204" pitchFamily="18" charset="0"/>
                          </a:rPr>
                          <m:t>𝟏</m:t>
                        </m:r>
                      </m:den>
                    </m:f>
                    <m:r>
                      <a:rPr lang="en-GB" b="1" i="1" dirty="0" smtClean="0">
                        <a:latin typeface="Cambria Math" panose="02040503050406030204" pitchFamily="18" charset="0"/>
                      </a:rPr>
                      <m:t> </m:t>
                    </m:r>
                  </m:oMath>
                </a14:m>
                <a:r>
                  <a:rPr lang="en-GB" b="1" dirty="0"/>
                  <a:t>for instance) that are far greater than the current values in the matrices (e.g.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oMath>
                </a14:m>
                <a:r>
                  <a:rPr lang="en-GB" b="1" dirty="0"/>
                  <a:t>).</a:t>
                </a:r>
              </a:p>
              <a:p>
                <a:pPr marL="0" indent="0">
                  <a:buNone/>
                </a:pPr>
                <a:r>
                  <a:rPr lang="en-GB" dirty="0"/>
                  <a:t>The values will explode to infinity and eventually become </a:t>
                </a:r>
                <a:r>
                  <a:rPr lang="en-GB" dirty="0" err="1"/>
                  <a:t>NaNs</a:t>
                </a:r>
                <a:r>
                  <a:rPr lang="en-GB" dirty="0"/>
                  <a:t>.</a:t>
                </a:r>
                <a:endParaRPr lang="en-SG" dirty="0"/>
              </a:p>
            </p:txBody>
          </p:sp>
        </mc:Choice>
        <mc:Fallback xmlns="">
          <p:sp>
            <p:nvSpPr>
              <p:cNvPr id="4" name="Content Placeholder 3">
                <a:extLst>
                  <a:ext uri="{FF2B5EF4-FFF2-40B4-BE49-F238E27FC236}">
                    <a16:creationId xmlns:a16="http://schemas.microsoft.com/office/drawing/2014/main" id="{B7587BF6-A3C3-923A-CFAC-92467ED1C20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765" b="-24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1EB9408D-F386-3AF2-19A5-5BF432A0ABD5}"/>
                  </a:ext>
                </a:extLst>
              </p:cNvPr>
              <p:cNvSpPr>
                <a:spLocks noGrp="1"/>
              </p:cNvSpPr>
              <p:nvPr>
                <p:ph sz="half" idx="2"/>
              </p:nvPr>
            </p:nvSpPr>
            <p:spPr>
              <a:xfrm>
                <a:off x="6172200" y="1825624"/>
                <a:ext cx="5181600" cy="5032375"/>
              </a:xfrm>
            </p:spPr>
            <p:txBody>
              <a:bodyPr>
                <a:normAutofit/>
              </a:bodyPr>
              <a:lstStyle/>
              <a:p>
                <a:pPr marL="0" indent="0">
                  <a:buNone/>
                </a:pPr>
                <a:r>
                  <a:rPr lang="en-GB" dirty="0"/>
                  <a:t>This typically happens with</a:t>
                </a:r>
              </a:p>
              <a:p>
                <a:r>
                  <a:rPr lang="en-GB" dirty="0"/>
                  <a:t> </a:t>
                </a:r>
                <a:r>
                  <a:rPr lang="en-GB" b="1" dirty="0"/>
                  <a:t>unlucky</a:t>
                </a:r>
                <a:r>
                  <a:rPr lang="en-GB" dirty="0"/>
                  <a:t> </a:t>
                </a:r>
                <a:r>
                  <a:rPr lang="en-GB" b="1" dirty="0"/>
                  <a:t>initializations</a:t>
                </a:r>
                <a:r>
                  <a:rPr lang="en-GB" dirty="0"/>
                  <a:t>,</a:t>
                </a:r>
              </a:p>
              <a:p>
                <a:r>
                  <a:rPr lang="en-GB" dirty="0"/>
                  <a:t>or </a:t>
                </a:r>
                <a:r>
                  <a:rPr lang="en-GB" b="1" dirty="0"/>
                  <a:t>when the learning rate </a:t>
                </a:r>
                <a14:m>
                  <m:oMath xmlns:m="http://schemas.openxmlformats.org/officeDocument/2006/math">
                    <m:r>
                      <a:rPr lang="en-GB" b="1" i="1" smtClean="0">
                        <a:latin typeface="Cambria Math" panose="02040503050406030204" pitchFamily="18" charset="0"/>
                      </a:rPr>
                      <m:t>𝜶</m:t>
                    </m:r>
                  </m:oMath>
                </a14:m>
                <a:r>
                  <a:rPr lang="en-GB" b="1" dirty="0"/>
                  <a:t> is too large</a:t>
                </a:r>
                <a:r>
                  <a:rPr lang="en-GB" dirty="0"/>
                  <a:t>,</a:t>
                </a:r>
              </a:p>
              <a:p>
                <a:r>
                  <a:rPr lang="en-GB" dirty="0"/>
                  <a:t>and sometimes </a:t>
                </a:r>
                <a:r>
                  <a:rPr lang="en-GB" b="1" dirty="0"/>
                  <a:t>gradients are approximated with formulas that are a bit </a:t>
                </a:r>
                <a:r>
                  <a:rPr lang="en-GB" b="1" dirty="0" err="1"/>
                  <a:t>buggish</a:t>
                </a:r>
                <a:r>
                  <a:rPr lang="en-GB" dirty="0"/>
                  <a:t>…</a:t>
                </a:r>
              </a:p>
              <a:p>
                <a:pPr marL="0" indent="0">
                  <a:buNone/>
                </a:pPr>
                <a:r>
                  <a:rPr lang="en-GB" dirty="0"/>
                  <a:t>In order to avoid this problem, many techniques have been developed (something for later).</a:t>
                </a:r>
                <a:endParaRPr lang="en-SG" dirty="0"/>
              </a:p>
            </p:txBody>
          </p:sp>
        </mc:Choice>
        <mc:Fallback xmlns="">
          <p:sp>
            <p:nvSpPr>
              <p:cNvPr id="5" name="Content Placeholder 4">
                <a:extLst>
                  <a:ext uri="{FF2B5EF4-FFF2-40B4-BE49-F238E27FC236}">
                    <a16:creationId xmlns:a16="http://schemas.microsoft.com/office/drawing/2014/main" id="{1EB9408D-F386-3AF2-19A5-5BF432A0ABD5}"/>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21435339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Unlucky initialization</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Unlucky</a:t>
            </a:r>
            <a:r>
              <a:rPr lang="en-GB" b="1" dirty="0"/>
              <a:t> </a:t>
            </a:r>
            <a:r>
              <a:rPr lang="en-GB" b="1" dirty="0">
                <a:solidFill>
                  <a:srgbClr val="00B050"/>
                </a:solidFill>
              </a:rPr>
              <a:t>Initialization</a:t>
            </a:r>
            <a:r>
              <a:rPr lang="en-GB" b="1" dirty="0"/>
              <a:t>):</a:t>
            </a:r>
          </a:p>
          <a:p>
            <a:pPr marL="0" indent="0">
              <a:buNone/>
            </a:pPr>
            <a:r>
              <a:rPr lang="en-GB" b="1" dirty="0">
                <a:solidFill>
                  <a:srgbClr val="00B050"/>
                </a:solidFill>
              </a:rPr>
              <a:t>Unlucky</a:t>
            </a:r>
            <a:r>
              <a:rPr lang="en-GB" dirty="0"/>
              <a:t> </a:t>
            </a:r>
            <a:r>
              <a:rPr lang="en-GB" b="1" dirty="0">
                <a:solidFill>
                  <a:srgbClr val="00B050"/>
                </a:solidFill>
              </a:rPr>
              <a:t>Initialization</a:t>
            </a:r>
            <a:r>
              <a:rPr lang="en-GB" dirty="0"/>
              <a:t> is the term used to describe when a system's behaviour is impossible to predict due to the </a:t>
            </a:r>
            <a:r>
              <a:rPr lang="en-GB" b="1" dirty="0"/>
              <a:t>randomness of its initial conditions</a:t>
            </a:r>
            <a:r>
              <a:rPr lang="en-GB" dirty="0"/>
              <a:t>. </a:t>
            </a:r>
          </a:p>
          <a:p>
            <a:pPr marL="0" indent="0">
              <a:buNone/>
            </a:pPr>
            <a:r>
              <a:rPr lang="en-GB" dirty="0"/>
              <a:t>In some cases, the output of a system will be </a:t>
            </a:r>
            <a:r>
              <a:rPr lang="en-GB" b="1" dirty="0"/>
              <a:t>drastically</a:t>
            </a:r>
            <a:r>
              <a:rPr lang="en-GB" dirty="0"/>
              <a:t> </a:t>
            </a:r>
            <a:r>
              <a:rPr lang="en-GB" b="1" dirty="0"/>
              <a:t>different</a:t>
            </a:r>
            <a:r>
              <a:rPr lang="en-GB" dirty="0"/>
              <a:t> depending on the initial conditions, which can lead to </a:t>
            </a:r>
            <a:r>
              <a:rPr lang="en-GB" b="1" dirty="0"/>
              <a:t>vastly different outcomes</a:t>
            </a:r>
            <a:r>
              <a:rPr lang="en-GB" dirty="0"/>
              <a:t>.</a:t>
            </a:r>
            <a:endParaRPr lang="en-SG" dirty="0"/>
          </a:p>
        </p:txBody>
      </p:sp>
      <p:sp>
        <p:nvSpPr>
          <p:cNvPr id="4" name="Content Placeholder 3">
            <a:extLst>
              <a:ext uri="{FF2B5EF4-FFF2-40B4-BE49-F238E27FC236}">
                <a16:creationId xmlns:a16="http://schemas.microsoft.com/office/drawing/2014/main" id="{7A4AB427-F8D7-DB85-4E07-2BF6BB0FE9E9}"/>
              </a:ext>
            </a:extLst>
          </p:cNvPr>
          <p:cNvSpPr>
            <a:spLocks noGrp="1"/>
          </p:cNvSpPr>
          <p:nvPr>
            <p:ph sz="half" idx="2"/>
          </p:nvPr>
        </p:nvSpPr>
        <p:spPr/>
        <p:txBody>
          <a:bodyPr>
            <a:normAutofit/>
          </a:bodyPr>
          <a:lstStyle/>
          <a:p>
            <a:pPr marL="0" indent="0">
              <a:buNone/>
            </a:pPr>
            <a:r>
              <a:rPr lang="en-GB" dirty="0"/>
              <a:t>In our previous “weird” initializer, we can resolve the </a:t>
            </a:r>
            <a:r>
              <a:rPr lang="en-GB" dirty="0" err="1"/>
              <a:t>NaN</a:t>
            </a:r>
            <a:r>
              <a:rPr lang="en-GB" dirty="0"/>
              <a:t> problem, by just using a different seed for the initialization…!</a:t>
            </a:r>
          </a:p>
          <a:p>
            <a:pPr marL="0" indent="0">
              <a:buNone/>
            </a:pPr>
            <a:r>
              <a:rPr lang="en-GB" dirty="0"/>
              <a:t>Yup, as simple as that!</a:t>
            </a:r>
          </a:p>
          <a:p>
            <a:pPr marL="0" indent="0">
              <a:buNone/>
            </a:pPr>
            <a:endParaRPr lang="en-GB" dirty="0"/>
          </a:p>
          <a:p>
            <a:pPr marL="0" indent="0">
              <a:buNone/>
            </a:pPr>
            <a:r>
              <a:rPr lang="en-GB" b="1" dirty="0"/>
              <a:t>BTW, that could be a proof that the NFL theorem is indeed true!</a:t>
            </a:r>
            <a:endParaRPr lang="en-SG" b="1" dirty="0"/>
          </a:p>
        </p:txBody>
      </p:sp>
    </p:spTree>
    <p:extLst>
      <p:ext uri="{BB962C8B-B14F-4D97-AF65-F5344CB8AC3E}">
        <p14:creationId xmlns:p14="http://schemas.microsoft.com/office/powerpoint/2010/main" val="4194419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4CAD86-DB4B-89D9-5D1E-578BAA307FAF}"/>
              </a:ext>
            </a:extLst>
          </p:cNvPr>
          <p:cNvPicPr>
            <a:picLocks noChangeAspect="1"/>
          </p:cNvPicPr>
          <p:nvPr/>
        </p:nvPicPr>
        <p:blipFill>
          <a:blip r:embed="rId2"/>
          <a:stretch>
            <a:fillRect/>
          </a:stretch>
        </p:blipFill>
        <p:spPr>
          <a:xfrm>
            <a:off x="1270914" y="337706"/>
            <a:ext cx="9650172" cy="6182588"/>
          </a:xfrm>
          <a:prstGeom prst="rect">
            <a:avLst/>
          </a:prstGeom>
        </p:spPr>
      </p:pic>
      <p:sp>
        <p:nvSpPr>
          <p:cNvPr id="6" name="TextBox 5">
            <a:extLst>
              <a:ext uri="{FF2B5EF4-FFF2-40B4-BE49-F238E27FC236}">
                <a16:creationId xmlns:a16="http://schemas.microsoft.com/office/drawing/2014/main" id="{3496B047-FE4B-02B4-2F6C-F3B2C6307654}"/>
              </a:ext>
            </a:extLst>
          </p:cNvPr>
          <p:cNvSpPr txBox="1"/>
          <p:nvPr/>
        </p:nvSpPr>
        <p:spPr>
          <a:xfrm>
            <a:off x="7416799" y="3655113"/>
            <a:ext cx="3529431" cy="954107"/>
          </a:xfrm>
          <a:prstGeom prst="rect">
            <a:avLst/>
          </a:prstGeom>
          <a:noFill/>
        </p:spPr>
        <p:txBody>
          <a:bodyPr wrap="square" rtlCol="0">
            <a:spAutoFit/>
          </a:bodyPr>
          <a:lstStyle/>
          <a:p>
            <a:r>
              <a:rPr lang="en-GB" sz="2800" dirty="0">
                <a:solidFill>
                  <a:schemeClr val="accent2"/>
                </a:solidFill>
              </a:rPr>
              <a:t>Different seed…</a:t>
            </a:r>
          </a:p>
          <a:p>
            <a:r>
              <a:rPr lang="en-GB" sz="2800" dirty="0">
                <a:solidFill>
                  <a:schemeClr val="accent2"/>
                </a:solidFill>
              </a:rPr>
              <a:t>Now that works?!</a:t>
            </a:r>
            <a:endParaRPr lang="en-SG" sz="2800" dirty="0">
              <a:solidFill>
                <a:schemeClr val="accent2"/>
              </a:solidFill>
            </a:endParaRPr>
          </a:p>
        </p:txBody>
      </p:sp>
      <p:sp>
        <p:nvSpPr>
          <p:cNvPr id="7" name="Rectangle 6">
            <a:extLst>
              <a:ext uri="{FF2B5EF4-FFF2-40B4-BE49-F238E27FC236}">
                <a16:creationId xmlns:a16="http://schemas.microsoft.com/office/drawing/2014/main" id="{0CBB97A8-C359-6DD7-31D3-72C2EF806F40}"/>
              </a:ext>
            </a:extLst>
          </p:cNvPr>
          <p:cNvSpPr/>
          <p:nvPr/>
        </p:nvSpPr>
        <p:spPr>
          <a:xfrm>
            <a:off x="1245770" y="1341759"/>
            <a:ext cx="19897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71053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a:t>
            </a:r>
            <a:r>
              <a:rPr lang="en-GB" b="1" dirty="0">
                <a:solidFill>
                  <a:srgbClr val="00B050"/>
                </a:solidFill>
              </a:rPr>
              <a:t>Learning rate </a:t>
            </a:r>
            <a:r>
              <a:rPr lang="en-GB" b="1" dirty="0" err="1">
                <a:solidFill>
                  <a:srgbClr val="00B050"/>
                </a:solidFill>
              </a:rPr>
              <a:t>tradeoff</a:t>
            </a:r>
            <a:r>
              <a:rPr lang="en-GB" b="1" dirty="0"/>
              <a:t>):</a:t>
            </a:r>
          </a:p>
          <a:p>
            <a:pPr marL="0" indent="0">
              <a:buNone/>
            </a:pPr>
            <a:r>
              <a:rPr lang="en-GB" dirty="0"/>
              <a:t>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which controls the step size taken by the algorithm in order to minimize the loss function during training.</a:t>
            </a:r>
          </a:p>
          <a:p>
            <a:r>
              <a:rPr lang="en-GB" dirty="0"/>
              <a:t>If the </a:t>
            </a:r>
            <a:r>
              <a:rPr lang="en-GB" b="1" dirty="0"/>
              <a:t>learning rate is too small</a:t>
            </a:r>
            <a:r>
              <a:rPr lang="en-GB" dirty="0"/>
              <a:t>, the algorithm will </a:t>
            </a:r>
            <a:r>
              <a:rPr lang="en-GB" b="1" dirty="0"/>
              <a:t>take</a:t>
            </a:r>
            <a:r>
              <a:rPr lang="en-GB" dirty="0"/>
              <a:t> </a:t>
            </a:r>
            <a:r>
              <a:rPr lang="en-GB" b="1" dirty="0"/>
              <a:t>longer</a:t>
            </a:r>
            <a:r>
              <a:rPr lang="en-GB" dirty="0"/>
              <a:t> </a:t>
            </a:r>
            <a:r>
              <a:rPr lang="en-GB" b="1" dirty="0"/>
              <a:t>to</a:t>
            </a:r>
            <a:r>
              <a:rPr lang="en-GB" dirty="0"/>
              <a:t> </a:t>
            </a:r>
            <a:r>
              <a:rPr lang="en-GB" b="1" dirty="0"/>
              <a:t>converge</a:t>
            </a:r>
            <a:r>
              <a:rPr lang="en-GB" dirty="0"/>
              <a:t>, but it can also prevent overshooting the global minimum.</a:t>
            </a:r>
          </a:p>
          <a:p>
            <a:r>
              <a:rPr lang="en-GB" dirty="0"/>
              <a:t>If the </a:t>
            </a:r>
            <a:r>
              <a:rPr lang="en-GB" b="1" dirty="0"/>
              <a:t>learning rate is too high</a:t>
            </a:r>
            <a:r>
              <a:rPr lang="en-GB" dirty="0"/>
              <a:t>, the algorithm </a:t>
            </a:r>
            <a:r>
              <a:rPr lang="en-GB" b="1" dirty="0"/>
              <a:t>may converge faster</a:t>
            </a:r>
            <a:r>
              <a:rPr lang="en-GB" dirty="0"/>
              <a:t>, but </a:t>
            </a:r>
            <a:r>
              <a:rPr lang="en-GB" b="1" dirty="0"/>
              <a:t>it may lead to exploding gradients</a:t>
            </a:r>
            <a:r>
              <a:rPr lang="en-GB" dirty="0"/>
              <a:t>.</a:t>
            </a:r>
          </a:p>
        </p:txBody>
      </p:sp>
      <p:sp>
        <p:nvSpPr>
          <p:cNvPr id="5" name="Content Placeholder 4">
            <a:extLst>
              <a:ext uri="{FF2B5EF4-FFF2-40B4-BE49-F238E27FC236}">
                <a16:creationId xmlns:a16="http://schemas.microsoft.com/office/drawing/2014/main" id="{9F4ADEEE-8076-6BB7-C9A4-0291B185360A}"/>
              </a:ext>
            </a:extLst>
          </p:cNvPr>
          <p:cNvSpPr>
            <a:spLocks noGrp="1"/>
          </p:cNvSpPr>
          <p:nvPr>
            <p:ph sz="half" idx="2"/>
          </p:nvPr>
        </p:nvSpPr>
        <p:spPr/>
        <p:txBody>
          <a:bodyPr>
            <a:normAutofit fontScale="92500" lnSpcReduction="10000"/>
          </a:bodyPr>
          <a:lstStyle/>
          <a:p>
            <a:pPr marL="0" indent="0">
              <a:buNone/>
            </a:pPr>
            <a:r>
              <a:rPr lang="en-GB" dirty="0"/>
              <a:t>There is therefore a </a:t>
            </a:r>
            <a:r>
              <a:rPr lang="en-GB" b="1" dirty="0" err="1">
                <a:solidFill>
                  <a:srgbClr val="00B050"/>
                </a:solidFill>
              </a:rPr>
              <a:t>tradeoff</a:t>
            </a:r>
            <a:r>
              <a:rPr lang="en-GB" dirty="0"/>
              <a:t> on the deep learning rate, and as in all things with </a:t>
            </a:r>
            <a:r>
              <a:rPr lang="en-GB" dirty="0" err="1"/>
              <a:t>tradeoffs</a:t>
            </a:r>
            <a:r>
              <a:rPr lang="en-GB" dirty="0"/>
              <a:t>, it is about finding the </a:t>
            </a:r>
            <a:r>
              <a:rPr lang="en-GB" b="1" dirty="0"/>
              <a:t>optimal middle ground</a:t>
            </a:r>
            <a:r>
              <a:rPr lang="en-GB" dirty="0"/>
              <a:t>.</a:t>
            </a:r>
          </a:p>
          <a:p>
            <a:endParaRPr lang="en-SG" dirty="0"/>
          </a:p>
        </p:txBody>
      </p:sp>
      <p:graphicFrame>
        <p:nvGraphicFramePr>
          <p:cNvPr id="8" name="Diagram 7">
            <a:extLst>
              <a:ext uri="{FF2B5EF4-FFF2-40B4-BE49-F238E27FC236}">
                <a16:creationId xmlns:a16="http://schemas.microsoft.com/office/drawing/2014/main" id="{E84BC276-639D-F75D-4745-DBA3526EDAAD}"/>
              </a:ext>
            </a:extLst>
          </p:cNvPr>
          <p:cNvGraphicFramePr/>
          <p:nvPr>
            <p:extLst>
              <p:ext uri="{D42A27DB-BD31-4B8C-83A1-F6EECF244321}">
                <p14:modId xmlns:p14="http://schemas.microsoft.com/office/powerpoint/2010/main" val="3124706026"/>
              </p:ext>
            </p:extLst>
          </p:nvPr>
        </p:nvGraphicFramePr>
        <p:xfrm>
          <a:off x="6172199" y="3673229"/>
          <a:ext cx="5957278" cy="30401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6604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6F42-1773-A12E-37C5-7C487099B62D}"/>
              </a:ext>
            </a:extLst>
          </p:cNvPr>
          <p:cNvSpPr>
            <a:spLocks noGrp="1"/>
          </p:cNvSpPr>
          <p:nvPr>
            <p:ph type="title"/>
          </p:nvPr>
        </p:nvSpPr>
        <p:spPr/>
        <p:txBody>
          <a:bodyPr/>
          <a:lstStyle/>
          <a:p>
            <a:r>
              <a:rPr lang="en-GB" dirty="0"/>
              <a:t>Triggering an exploding gradient on purpose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4B8BB6-D04B-5A34-E313-329C5FD8A725}"/>
                  </a:ext>
                </a:extLst>
              </p:cNvPr>
              <p:cNvSpPr>
                <a:spLocks noGrp="1"/>
              </p:cNvSpPr>
              <p:nvPr>
                <p:ph sz="half" idx="1"/>
              </p:nvPr>
            </p:nvSpPr>
            <p:spPr/>
            <p:txBody>
              <a:bodyPr>
                <a:normAutofit/>
              </a:bodyPr>
              <a:lstStyle/>
              <a:p>
                <a:pPr marL="0" indent="0">
                  <a:buNone/>
                </a:pPr>
                <a:r>
                  <a:rPr lang="en-GB" dirty="0"/>
                  <a:t>And, as a proof of that…</a:t>
                </a:r>
              </a:p>
              <a:p>
                <a:pPr marL="0" indent="0">
                  <a:buNone/>
                </a:pPr>
                <a:r>
                  <a:rPr lang="en-GB" dirty="0"/>
                  <a:t>We can, in fact, </a:t>
                </a:r>
                <a:r>
                  <a:rPr lang="en-GB" b="1" dirty="0"/>
                  <a:t>trigger an exploding gradient problem, on purpose, by setting a very high learning rate value!</a:t>
                </a:r>
              </a:p>
              <a:p>
                <a:pPr marL="0" indent="0">
                  <a:buNone/>
                </a:pPr>
                <a:endParaRPr lang="en-GB" dirty="0"/>
              </a:p>
              <a:p>
                <a:pPr marL="0" indent="0">
                  <a:buNone/>
                </a:pPr>
                <a:r>
                  <a:rPr lang="en-GB" dirty="0"/>
                  <a:t>Let us try a much higher value for the learning rate (e.g. using </a:t>
                </a:r>
                <a14:m>
                  <m:oMath xmlns:m="http://schemas.openxmlformats.org/officeDocument/2006/math">
                    <m:r>
                      <a:rPr lang="en-GB" b="0" i="1" smtClean="0">
                        <a:latin typeface="Cambria Math" panose="02040503050406030204" pitchFamily="18" charset="0"/>
                      </a:rPr>
                      <m:t>1</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−2</m:t>
                        </m:r>
                      </m:sup>
                    </m:sSup>
                    <m:r>
                      <a:rPr lang="en-GB" b="0" i="1" smtClean="0">
                        <a:latin typeface="Cambria Math" panose="02040503050406030204" pitchFamily="18" charset="0"/>
                      </a:rPr>
                      <m:t> </m:t>
                    </m:r>
                  </m:oMath>
                </a14:m>
                <a:r>
                  <a:rPr lang="en-SG" dirty="0"/>
                  <a:t>instead of </a:t>
                </a:r>
                <a14:m>
                  <m:oMath xmlns:m="http://schemas.openxmlformats.org/officeDocument/2006/math">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r>
                          <a:rPr lang="en-GB" b="0" i="1" smtClean="0">
                            <a:latin typeface="Cambria Math" panose="02040503050406030204" pitchFamily="18" charset="0"/>
                          </a:rPr>
                          <m:t>6</m:t>
                        </m:r>
                      </m:sup>
                    </m:sSup>
                  </m:oMath>
                </a14:m>
                <a:r>
                  <a:rPr lang="en-SG" dirty="0"/>
                  <a:t>).</a:t>
                </a:r>
              </a:p>
            </p:txBody>
          </p:sp>
        </mc:Choice>
        <mc:Fallback xmlns="">
          <p:sp>
            <p:nvSpPr>
              <p:cNvPr id="3" name="Content Placeholder 2">
                <a:extLst>
                  <a:ext uri="{FF2B5EF4-FFF2-40B4-BE49-F238E27FC236}">
                    <a16:creationId xmlns:a16="http://schemas.microsoft.com/office/drawing/2014/main" id="{A94B8BB6-D04B-5A34-E313-329C5FD8A72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588"/>
                </a:stretch>
              </a:blipFill>
            </p:spPr>
            <p:txBody>
              <a:bodyPr/>
              <a:lstStyle/>
              <a:p>
                <a:r>
                  <a:rPr lang="en-SG">
                    <a:noFill/>
                  </a:rPr>
                  <a:t> </a:t>
                </a:r>
              </a:p>
            </p:txBody>
          </p:sp>
        </mc:Fallback>
      </mc:AlternateContent>
      <p:pic>
        <p:nvPicPr>
          <p:cNvPr id="8" name="Picture 7" descr="Diagram&#10;&#10;Description automatically generated">
            <a:extLst>
              <a:ext uri="{FF2B5EF4-FFF2-40B4-BE49-F238E27FC236}">
                <a16:creationId xmlns:a16="http://schemas.microsoft.com/office/drawing/2014/main" id="{E082570C-A706-34E0-1D29-8DC25B372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5218" y="1690688"/>
            <a:ext cx="4845982" cy="4665306"/>
          </a:xfrm>
          <a:prstGeom prst="rect">
            <a:avLst/>
          </a:prstGeom>
        </p:spPr>
      </p:pic>
    </p:spTree>
    <p:extLst>
      <p:ext uri="{BB962C8B-B14F-4D97-AF65-F5344CB8AC3E}">
        <p14:creationId xmlns:p14="http://schemas.microsoft.com/office/powerpoint/2010/main" val="2464844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9"/>
            </a:pPr>
            <a:r>
              <a:rPr lang="en-US" dirty="0"/>
              <a:t>What are typical </a:t>
            </a:r>
            <a:r>
              <a:rPr lang="en-US" b="1" dirty="0"/>
              <a:t>examples</a:t>
            </a:r>
            <a:r>
              <a:rPr lang="en-US" dirty="0"/>
              <a:t> of </a:t>
            </a:r>
            <a:r>
              <a:rPr lang="en-US" b="1" dirty="0"/>
              <a:t>activation</a:t>
            </a:r>
            <a:r>
              <a:rPr lang="en-US" dirty="0"/>
              <a:t> </a:t>
            </a:r>
            <a:r>
              <a:rPr lang="en-US" b="1" dirty="0"/>
              <a:t>functions</a:t>
            </a:r>
            <a:r>
              <a:rPr lang="en-US" dirty="0"/>
              <a:t>? Which activations should I be using?</a:t>
            </a:r>
          </a:p>
          <a:p>
            <a:pPr marL="514350" indent="-514350">
              <a:buFont typeface="+mj-lt"/>
              <a:buAutoNum type="arabicPeriod" startAt="9"/>
            </a:pPr>
            <a:r>
              <a:rPr lang="en-US" dirty="0"/>
              <a:t>What are typical examples of </a:t>
            </a:r>
            <a:r>
              <a:rPr lang="en-US" b="1" dirty="0"/>
              <a:t>advanced</a:t>
            </a:r>
            <a:r>
              <a:rPr lang="en-US" dirty="0"/>
              <a:t> </a:t>
            </a:r>
            <a:r>
              <a:rPr lang="en-US" b="1" dirty="0"/>
              <a:t>optimizers</a:t>
            </a:r>
            <a:r>
              <a:rPr lang="en-US" dirty="0"/>
              <a:t>? (</a:t>
            </a:r>
            <a:r>
              <a:rPr lang="en-US" dirty="0" err="1"/>
              <a:t>Adagrad</a:t>
            </a:r>
            <a:r>
              <a:rPr lang="en-US" dirty="0"/>
              <a:t>, </a:t>
            </a:r>
            <a:r>
              <a:rPr lang="en-US" dirty="0" err="1"/>
              <a:t>RMSProp</a:t>
            </a:r>
            <a:r>
              <a:rPr lang="en-US" dirty="0"/>
              <a:t>, Adam, etc.).</a:t>
            </a:r>
          </a:p>
          <a:p>
            <a:pPr marL="514350" indent="-514350">
              <a:buFont typeface="+mj-lt"/>
              <a:buAutoNum type="arabicPeriod" startAt="9"/>
            </a:pPr>
            <a:r>
              <a:rPr lang="en-US" dirty="0"/>
              <a:t>How to </a:t>
            </a:r>
            <a:r>
              <a:rPr lang="en-US" b="1" dirty="0"/>
              <a:t>implement</a:t>
            </a:r>
            <a:r>
              <a:rPr lang="en-US" dirty="0"/>
              <a:t> said </a:t>
            </a:r>
            <a:r>
              <a:rPr lang="en-US" b="1" dirty="0"/>
              <a:t>optimizers</a:t>
            </a:r>
            <a:r>
              <a:rPr lang="en-US" dirty="0"/>
              <a:t> manually?</a:t>
            </a:r>
          </a:p>
          <a:p>
            <a:pPr marL="514350" indent="-514350">
              <a:buFont typeface="+mj-lt"/>
              <a:buAutoNum type="arabicPeriod" startAt="9"/>
            </a:pPr>
            <a:r>
              <a:rPr lang="en-US" dirty="0"/>
              <a:t>What is a </a:t>
            </a:r>
            <a:r>
              <a:rPr lang="en-US" b="1" dirty="0"/>
              <a:t>stochastic</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stochastic</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What is a </a:t>
            </a:r>
            <a:r>
              <a:rPr lang="en-US" b="1" dirty="0"/>
              <a:t>mini-batch</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mini-batch</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How to </a:t>
            </a:r>
            <a:r>
              <a:rPr lang="en-US" b="1" dirty="0"/>
              <a:t>combine</a:t>
            </a:r>
            <a:r>
              <a:rPr lang="en-US" dirty="0"/>
              <a:t> </a:t>
            </a:r>
            <a:r>
              <a:rPr lang="en-US" b="1" dirty="0"/>
              <a:t>all</a:t>
            </a:r>
            <a:r>
              <a:rPr lang="en-US" dirty="0"/>
              <a:t> </a:t>
            </a:r>
            <a:r>
              <a:rPr lang="en-US" b="1" dirty="0"/>
              <a:t>optimizers</a:t>
            </a:r>
            <a:r>
              <a:rPr lang="en-US" dirty="0"/>
              <a:t> </a:t>
            </a:r>
            <a:r>
              <a:rPr lang="en-US" b="1" dirty="0"/>
              <a:t>concepts</a:t>
            </a:r>
            <a:r>
              <a:rPr lang="en-US" dirty="0"/>
              <a:t> into a great optimizer?</a:t>
            </a:r>
          </a:p>
          <a:p>
            <a:pPr marL="514350" indent="-514350">
              <a:buFont typeface="+mj-lt"/>
              <a:buAutoNum type="arabicPeriod" startAt="9"/>
            </a:pPr>
            <a:endParaRPr lang="en-GB" dirty="0"/>
          </a:p>
        </p:txBody>
      </p:sp>
    </p:spTree>
    <p:extLst>
      <p:ext uri="{BB962C8B-B14F-4D97-AF65-F5344CB8AC3E}">
        <p14:creationId xmlns:p14="http://schemas.microsoft.com/office/powerpoint/2010/main" val="29040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7E89AA-5484-676D-3509-34E562579B9F}"/>
              </a:ext>
            </a:extLst>
          </p:cNvPr>
          <p:cNvPicPr>
            <a:picLocks noChangeAspect="1"/>
          </p:cNvPicPr>
          <p:nvPr/>
        </p:nvPicPr>
        <p:blipFill>
          <a:blip r:embed="rId2"/>
          <a:stretch>
            <a:fillRect/>
          </a:stretch>
        </p:blipFill>
        <p:spPr>
          <a:xfrm>
            <a:off x="1494783" y="247206"/>
            <a:ext cx="9202434" cy="6363588"/>
          </a:xfrm>
          <a:prstGeom prst="rect">
            <a:avLst/>
          </a:prstGeom>
        </p:spPr>
      </p:pic>
      <p:sp>
        <p:nvSpPr>
          <p:cNvPr id="4" name="TextBox 3">
            <a:extLst>
              <a:ext uri="{FF2B5EF4-FFF2-40B4-BE49-F238E27FC236}">
                <a16:creationId xmlns:a16="http://schemas.microsoft.com/office/drawing/2014/main" id="{4ABDFEF4-C645-770F-48AD-284A551D0C76}"/>
              </a:ext>
            </a:extLst>
          </p:cNvPr>
          <p:cNvSpPr txBox="1"/>
          <p:nvPr/>
        </p:nvSpPr>
        <p:spPr>
          <a:xfrm>
            <a:off x="6822831" y="3537882"/>
            <a:ext cx="4476171" cy="1384995"/>
          </a:xfrm>
          <a:prstGeom prst="rect">
            <a:avLst/>
          </a:prstGeom>
          <a:noFill/>
        </p:spPr>
        <p:txBody>
          <a:bodyPr wrap="square" rtlCol="0">
            <a:spAutoFit/>
          </a:bodyPr>
          <a:lstStyle/>
          <a:p>
            <a:r>
              <a:rPr lang="en-GB" sz="2800" dirty="0">
                <a:solidFill>
                  <a:schemeClr val="accent2"/>
                </a:solidFill>
              </a:rPr>
              <a:t>Normal initialization and low learning rate (1e-6)</a:t>
            </a:r>
          </a:p>
          <a:p>
            <a:r>
              <a:rPr lang="en-GB" sz="2800" dirty="0">
                <a:solidFill>
                  <a:schemeClr val="accent2"/>
                </a:solidFill>
              </a:rPr>
              <a:t>This is fine…</a:t>
            </a:r>
            <a:endParaRPr lang="en-SG" sz="2800" dirty="0">
              <a:solidFill>
                <a:schemeClr val="accent2"/>
              </a:solidFill>
            </a:endParaRPr>
          </a:p>
        </p:txBody>
      </p:sp>
      <p:sp>
        <p:nvSpPr>
          <p:cNvPr id="5" name="Rectangle 4">
            <a:extLst>
              <a:ext uri="{FF2B5EF4-FFF2-40B4-BE49-F238E27FC236}">
                <a16:creationId xmlns:a16="http://schemas.microsoft.com/office/drawing/2014/main" id="{AA933878-6696-05E5-6E37-71288C3EEE93}"/>
              </a:ext>
            </a:extLst>
          </p:cNvPr>
          <p:cNvSpPr/>
          <p:nvPr/>
        </p:nvSpPr>
        <p:spPr>
          <a:xfrm>
            <a:off x="7026031" y="1735398"/>
            <a:ext cx="11175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819625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2C8617-9E53-015A-8692-88273CD90EE2}"/>
              </a:ext>
            </a:extLst>
          </p:cNvPr>
          <p:cNvPicPr>
            <a:picLocks noChangeAspect="1"/>
          </p:cNvPicPr>
          <p:nvPr/>
        </p:nvPicPr>
        <p:blipFill>
          <a:blip r:embed="rId2"/>
          <a:stretch>
            <a:fillRect/>
          </a:stretch>
        </p:blipFill>
        <p:spPr>
          <a:xfrm>
            <a:off x="1561467" y="213864"/>
            <a:ext cx="9069066" cy="6430272"/>
          </a:xfrm>
          <a:prstGeom prst="rect">
            <a:avLst/>
          </a:prstGeom>
        </p:spPr>
      </p:pic>
      <p:sp>
        <p:nvSpPr>
          <p:cNvPr id="4" name="TextBox 3">
            <a:extLst>
              <a:ext uri="{FF2B5EF4-FFF2-40B4-BE49-F238E27FC236}">
                <a16:creationId xmlns:a16="http://schemas.microsoft.com/office/drawing/2014/main" id="{4ABDFEF4-C645-770F-48AD-284A551D0C76}"/>
              </a:ext>
            </a:extLst>
          </p:cNvPr>
          <p:cNvSpPr txBox="1"/>
          <p:nvPr/>
        </p:nvSpPr>
        <p:spPr>
          <a:xfrm>
            <a:off x="7577840" y="3429000"/>
            <a:ext cx="3052693" cy="1384995"/>
          </a:xfrm>
          <a:prstGeom prst="rect">
            <a:avLst/>
          </a:prstGeom>
          <a:noFill/>
        </p:spPr>
        <p:txBody>
          <a:bodyPr wrap="square" rtlCol="0">
            <a:spAutoFit/>
          </a:bodyPr>
          <a:lstStyle/>
          <a:p>
            <a:r>
              <a:rPr lang="en-GB" sz="2800" dirty="0">
                <a:solidFill>
                  <a:schemeClr val="accent2"/>
                </a:solidFill>
              </a:rPr>
              <a:t>Learning rate too high leads to exploding gradients</a:t>
            </a:r>
            <a:endParaRPr lang="en-SG" sz="2800" dirty="0">
              <a:solidFill>
                <a:schemeClr val="accent2"/>
              </a:solidFill>
            </a:endParaRPr>
          </a:p>
        </p:txBody>
      </p:sp>
      <p:sp>
        <p:nvSpPr>
          <p:cNvPr id="6" name="Rectangle 5">
            <a:extLst>
              <a:ext uri="{FF2B5EF4-FFF2-40B4-BE49-F238E27FC236}">
                <a16:creationId xmlns:a16="http://schemas.microsoft.com/office/drawing/2014/main" id="{457509A6-755B-67B1-D5BB-567167C52606}"/>
              </a:ext>
            </a:extLst>
          </p:cNvPr>
          <p:cNvSpPr/>
          <p:nvPr/>
        </p:nvSpPr>
        <p:spPr>
          <a:xfrm>
            <a:off x="7026031" y="1735398"/>
            <a:ext cx="11175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46899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 – season 2</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 (or NFL) theorem – season 2</a:t>
            </a:r>
            <a:r>
              <a:rPr lang="en-GB" b="1" dirty="0"/>
              <a:t>):</a:t>
            </a:r>
          </a:p>
          <a:p>
            <a:pPr marL="0" indent="0">
              <a:buNone/>
            </a:pPr>
            <a:r>
              <a:rPr lang="en-GB" dirty="0"/>
              <a:t>The </a:t>
            </a:r>
            <a:r>
              <a:rPr lang="en-GB" b="1" dirty="0">
                <a:solidFill>
                  <a:srgbClr val="00B050"/>
                </a:solidFill>
              </a:rPr>
              <a:t>no free lunch (NFL) theorem </a:t>
            </a:r>
            <a:r>
              <a:rPr lang="en-GB" dirty="0"/>
              <a:t>also implies that there is </a:t>
            </a:r>
            <a:r>
              <a:rPr lang="en-GB" b="1" dirty="0"/>
              <a:t>no “one value that works for all models” for hyperparameters such as the learning rate.</a:t>
            </a:r>
          </a:p>
          <a:p>
            <a:pPr marL="0" indent="0">
              <a:buNone/>
            </a:pPr>
            <a:r>
              <a:rPr lang="en-GB" dirty="0"/>
              <a:t>No choice: try some values and see how it goes!</a:t>
            </a:r>
          </a:p>
          <a:p>
            <a:pPr marL="0" indent="0">
              <a:buNone/>
            </a:pPr>
            <a:endParaRPr lang="en-GB" b="1" dirty="0"/>
          </a:p>
          <a:p>
            <a:endParaRPr lang="en-GB" dirty="0"/>
          </a:p>
        </p:txBody>
      </p:sp>
      <p:pic>
        <p:nvPicPr>
          <p:cNvPr id="3" name="Picture 2">
            <a:extLst>
              <a:ext uri="{FF2B5EF4-FFF2-40B4-BE49-F238E27FC236}">
                <a16:creationId xmlns:a16="http://schemas.microsoft.com/office/drawing/2014/main" id="{3C63FF38-A4C6-F36C-00C0-E82E71ED9326}"/>
              </a:ext>
            </a:extLst>
          </p:cNvPr>
          <p:cNvPicPr>
            <a:picLocks noChangeAspect="1"/>
          </p:cNvPicPr>
          <p:nvPr/>
        </p:nvPicPr>
        <p:blipFill>
          <a:blip r:embed="rId2"/>
          <a:stretch>
            <a:fillRect/>
          </a:stretch>
        </p:blipFill>
        <p:spPr>
          <a:xfrm>
            <a:off x="6172202" y="1896197"/>
            <a:ext cx="5925377" cy="3581900"/>
          </a:xfrm>
          <a:prstGeom prst="rect">
            <a:avLst/>
          </a:prstGeom>
        </p:spPr>
      </p:pic>
    </p:spTree>
    <p:extLst>
      <p:ext uri="{BB962C8B-B14F-4D97-AF65-F5344CB8AC3E}">
        <p14:creationId xmlns:p14="http://schemas.microsoft.com/office/powerpoint/2010/main" val="2709894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758092" y="1825624"/>
            <a:ext cx="5337908" cy="5032375"/>
          </a:xfrm>
        </p:spPr>
        <p:txBody>
          <a:bodyPr>
            <a:normAutofit/>
          </a:bodyPr>
          <a:lstStyle/>
          <a:p>
            <a:pPr marL="0" indent="0">
              <a:buNone/>
            </a:pPr>
            <a:r>
              <a:rPr lang="en-GB" b="1" dirty="0"/>
              <a:t>Definition (</a:t>
            </a:r>
            <a:r>
              <a:rPr lang="en-GB" b="1" dirty="0">
                <a:solidFill>
                  <a:srgbClr val="00B050"/>
                </a:solidFill>
              </a:rPr>
              <a:t>Hyperparameter tuning</a:t>
            </a:r>
            <a:r>
              <a:rPr lang="en-GB" b="1" dirty="0"/>
              <a:t>):</a:t>
            </a:r>
          </a:p>
          <a:p>
            <a:pPr marL="0" indent="0">
              <a:buNone/>
            </a:pPr>
            <a:r>
              <a:rPr lang="en-GB" dirty="0"/>
              <a:t>As we have seen, 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that needs to be carefully chosen.</a:t>
            </a:r>
          </a:p>
          <a:p>
            <a:pPr marL="0" indent="0">
              <a:buNone/>
            </a:pPr>
            <a:r>
              <a:rPr lang="en-GB" dirty="0"/>
              <a:t>Thus, an important part of deep learning is </a:t>
            </a:r>
            <a:r>
              <a:rPr lang="en-GB" b="1" dirty="0">
                <a:solidFill>
                  <a:srgbClr val="00B050"/>
                </a:solidFill>
              </a:rPr>
              <a:t>hyperparameter</a:t>
            </a:r>
            <a:r>
              <a:rPr lang="en-GB" dirty="0"/>
              <a:t> </a:t>
            </a:r>
            <a:r>
              <a:rPr lang="en-GB" b="1" dirty="0">
                <a:solidFill>
                  <a:srgbClr val="00B050"/>
                </a:solidFill>
              </a:rPr>
              <a:t>tuning.</a:t>
            </a:r>
            <a:r>
              <a:rPr lang="en-GB" dirty="0"/>
              <a:t> </a:t>
            </a:r>
          </a:p>
          <a:p>
            <a:pPr marL="0" indent="0">
              <a:buNone/>
            </a:pPr>
            <a:r>
              <a:rPr lang="en-GB" dirty="0"/>
              <a:t>It consists, for instance, of </a:t>
            </a:r>
            <a:r>
              <a:rPr lang="en-GB" b="1" dirty="0"/>
              <a:t>finding the optimal learning rate</a:t>
            </a:r>
            <a:r>
              <a:rPr lang="en-GB" dirty="0"/>
              <a:t> that will allow the algorithm to </a:t>
            </a:r>
            <a:r>
              <a:rPr lang="en-GB" b="1" dirty="0"/>
              <a:t>converge quickly and reliably</a:t>
            </a:r>
            <a:r>
              <a:rPr lang="en-GB" dirty="0"/>
              <a:t>.</a:t>
            </a:r>
            <a:endParaRPr lang="en-GB" b="1" dirty="0"/>
          </a:p>
          <a:p>
            <a:endParaRPr lang="en-SG" dirty="0"/>
          </a:p>
          <a:p>
            <a:pPr marL="0" indent="0">
              <a:buNone/>
            </a:pPr>
            <a:endParaRPr lang="en-GB" dirty="0"/>
          </a:p>
        </p:txBody>
      </p:sp>
      <p:sp>
        <p:nvSpPr>
          <p:cNvPr id="5" name="Content Placeholder 4">
            <a:extLst>
              <a:ext uri="{FF2B5EF4-FFF2-40B4-BE49-F238E27FC236}">
                <a16:creationId xmlns:a16="http://schemas.microsoft.com/office/drawing/2014/main" id="{9F4ADEEE-8076-6BB7-C9A4-0291B185360A}"/>
              </a:ext>
            </a:extLst>
          </p:cNvPr>
          <p:cNvSpPr>
            <a:spLocks noGrp="1"/>
          </p:cNvSpPr>
          <p:nvPr>
            <p:ph sz="half" idx="2"/>
          </p:nvPr>
        </p:nvSpPr>
        <p:spPr>
          <a:xfrm>
            <a:off x="6172200" y="1825625"/>
            <a:ext cx="5181600" cy="1800713"/>
          </a:xfrm>
        </p:spPr>
        <p:txBody>
          <a:bodyPr>
            <a:normAutofit/>
          </a:bodyPr>
          <a:lstStyle/>
          <a:p>
            <a:pPr marL="0" indent="0">
              <a:buNone/>
            </a:pPr>
            <a:r>
              <a:rPr lang="en-GB" b="1" dirty="0"/>
              <a:t>Note: </a:t>
            </a:r>
            <a:r>
              <a:rPr lang="en-GB" dirty="0"/>
              <a:t>sometimes, that is what makes the difference between a model that successfully trains and a model that does not!</a:t>
            </a:r>
            <a:endParaRPr lang="en-SG" dirty="0"/>
          </a:p>
        </p:txBody>
      </p:sp>
      <p:pic>
        <p:nvPicPr>
          <p:cNvPr id="7" name="Picture 6" descr="Diagram&#10;&#10;Description automatically generated with low confidence">
            <a:extLst>
              <a:ext uri="{FF2B5EF4-FFF2-40B4-BE49-F238E27FC236}">
                <a16:creationId xmlns:a16="http://schemas.microsoft.com/office/drawing/2014/main" id="{F4E3F8CF-9E64-FE70-50B8-E9152DC86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0695" y="3626338"/>
            <a:ext cx="3231661" cy="3231661"/>
          </a:xfrm>
          <a:prstGeom prst="rect">
            <a:avLst/>
          </a:prstGeom>
        </p:spPr>
      </p:pic>
    </p:spTree>
    <p:extLst>
      <p:ext uri="{BB962C8B-B14F-4D97-AF65-F5344CB8AC3E}">
        <p14:creationId xmlns:p14="http://schemas.microsoft.com/office/powerpoint/2010/main" val="2835741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6F42-1773-A12E-37C5-7C487099B62D}"/>
              </a:ext>
            </a:extLst>
          </p:cNvPr>
          <p:cNvSpPr>
            <a:spLocks noGrp="1"/>
          </p:cNvSpPr>
          <p:nvPr>
            <p:ph type="title"/>
          </p:nvPr>
        </p:nvSpPr>
        <p:spPr/>
        <p:txBody>
          <a:bodyPr/>
          <a:lstStyle/>
          <a:p>
            <a:r>
              <a:rPr lang="en-GB" dirty="0"/>
              <a:t>Controlling gradients to prevent explosions</a:t>
            </a:r>
            <a:endParaRPr lang="en-SG" dirty="0"/>
          </a:p>
        </p:txBody>
      </p:sp>
      <p:sp>
        <p:nvSpPr>
          <p:cNvPr id="3" name="Content Placeholder 2">
            <a:extLst>
              <a:ext uri="{FF2B5EF4-FFF2-40B4-BE49-F238E27FC236}">
                <a16:creationId xmlns:a16="http://schemas.microsoft.com/office/drawing/2014/main" id="{A94B8BB6-D04B-5A34-E313-329C5FD8A725}"/>
              </a:ext>
            </a:extLst>
          </p:cNvPr>
          <p:cNvSpPr>
            <a:spLocks noGrp="1"/>
          </p:cNvSpPr>
          <p:nvPr>
            <p:ph sz="half" idx="1"/>
          </p:nvPr>
        </p:nvSpPr>
        <p:spPr>
          <a:xfrm>
            <a:off x="838200" y="1825624"/>
            <a:ext cx="5181600" cy="5032375"/>
          </a:xfrm>
        </p:spPr>
        <p:txBody>
          <a:bodyPr>
            <a:normAutofit/>
          </a:bodyPr>
          <a:lstStyle/>
          <a:p>
            <a:pPr marL="0" indent="0">
              <a:buNone/>
            </a:pPr>
            <a:r>
              <a:rPr lang="en-GB" dirty="0"/>
              <a:t>Adjusting and trying different values for the learning rate is often good enough to prevent exploding gradients.</a:t>
            </a:r>
          </a:p>
          <a:p>
            <a:pPr marL="0" indent="0">
              <a:buNone/>
            </a:pPr>
            <a:endParaRPr lang="en-GB" dirty="0"/>
          </a:p>
          <a:p>
            <a:pPr marL="0" indent="0">
              <a:buNone/>
            </a:pPr>
            <a:r>
              <a:rPr lang="en-GB" dirty="0"/>
              <a:t>There are other options, like:</a:t>
            </a:r>
          </a:p>
          <a:p>
            <a:r>
              <a:rPr lang="en-GB" b="1" dirty="0"/>
              <a:t>Downscaling initial values: </a:t>
            </a:r>
            <a:r>
              <a:rPr lang="en-GB" dirty="0"/>
              <a:t>divide initial parameter values by a certain factor.</a:t>
            </a:r>
          </a:p>
          <a:p>
            <a:endParaRPr lang="en-GB" dirty="0"/>
          </a:p>
        </p:txBody>
      </p:sp>
      <p:sp>
        <p:nvSpPr>
          <p:cNvPr id="4" name="Content Placeholder 3">
            <a:extLst>
              <a:ext uri="{FF2B5EF4-FFF2-40B4-BE49-F238E27FC236}">
                <a16:creationId xmlns:a16="http://schemas.microsoft.com/office/drawing/2014/main" id="{C2EA9E57-1CE4-58BA-21F8-958AC511922C}"/>
              </a:ext>
            </a:extLst>
          </p:cNvPr>
          <p:cNvSpPr>
            <a:spLocks noGrp="1"/>
          </p:cNvSpPr>
          <p:nvPr>
            <p:ph sz="half" idx="2"/>
          </p:nvPr>
        </p:nvSpPr>
        <p:spPr>
          <a:xfrm>
            <a:off x="6172200" y="1825624"/>
            <a:ext cx="5181600" cy="5032375"/>
          </a:xfrm>
        </p:spPr>
        <p:txBody>
          <a:bodyPr>
            <a:normAutofit/>
          </a:bodyPr>
          <a:lstStyle/>
          <a:p>
            <a:r>
              <a:rPr lang="en-GB" b="1" dirty="0"/>
              <a:t>Gradient clipping: </a:t>
            </a:r>
            <a:r>
              <a:rPr lang="en-GB" dirty="0"/>
              <a:t>set a max value for change on a single iteration and truncate any change that goes above that (to be discussed later).</a:t>
            </a:r>
            <a:endParaRPr lang="en-SG" dirty="0"/>
          </a:p>
          <a:p>
            <a:endParaRPr lang="en-GB" dirty="0"/>
          </a:p>
          <a:p>
            <a:r>
              <a:rPr lang="en-GB" b="1" dirty="0"/>
              <a:t>Time evolution on learning rate: </a:t>
            </a:r>
            <a:r>
              <a:rPr lang="en-GB" dirty="0"/>
              <a:t>make the learning rate value change over time (to be discussed later).</a:t>
            </a:r>
            <a:endParaRPr lang="en-SG" dirty="0"/>
          </a:p>
          <a:p>
            <a:endParaRPr lang="en-SG" dirty="0"/>
          </a:p>
        </p:txBody>
      </p:sp>
    </p:spTree>
    <p:extLst>
      <p:ext uri="{BB962C8B-B14F-4D97-AF65-F5344CB8AC3E}">
        <p14:creationId xmlns:p14="http://schemas.microsoft.com/office/powerpoint/2010/main" val="3136411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6DDD0-C777-0E27-0E36-0DB70DE74CD1}"/>
              </a:ext>
            </a:extLst>
          </p:cNvPr>
          <p:cNvPicPr>
            <a:picLocks noChangeAspect="1"/>
          </p:cNvPicPr>
          <p:nvPr/>
        </p:nvPicPr>
        <p:blipFill>
          <a:blip r:embed="rId2"/>
          <a:stretch>
            <a:fillRect/>
          </a:stretch>
        </p:blipFill>
        <p:spPr>
          <a:xfrm>
            <a:off x="655020" y="253505"/>
            <a:ext cx="10744504" cy="6280157"/>
          </a:xfrm>
          <a:prstGeom prst="rect">
            <a:avLst/>
          </a:prstGeom>
        </p:spPr>
      </p:pic>
      <p:sp>
        <p:nvSpPr>
          <p:cNvPr id="7" name="TextBox 6">
            <a:extLst>
              <a:ext uri="{FF2B5EF4-FFF2-40B4-BE49-F238E27FC236}">
                <a16:creationId xmlns:a16="http://schemas.microsoft.com/office/drawing/2014/main" id="{FE76E93B-C174-ABC8-A6FE-29540C96E6EB}"/>
              </a:ext>
            </a:extLst>
          </p:cNvPr>
          <p:cNvSpPr txBox="1"/>
          <p:nvPr/>
        </p:nvSpPr>
        <p:spPr>
          <a:xfrm>
            <a:off x="4332391" y="3655113"/>
            <a:ext cx="6613840" cy="523220"/>
          </a:xfrm>
          <a:prstGeom prst="rect">
            <a:avLst/>
          </a:prstGeom>
          <a:noFill/>
        </p:spPr>
        <p:txBody>
          <a:bodyPr wrap="square" rtlCol="0">
            <a:spAutoFit/>
          </a:bodyPr>
          <a:lstStyle/>
          <a:p>
            <a:r>
              <a:rPr lang="en-GB" sz="2800" dirty="0">
                <a:solidFill>
                  <a:schemeClr val="accent2"/>
                </a:solidFill>
              </a:rPr>
              <a:t>Back to our first exploding gradient example</a:t>
            </a:r>
            <a:endParaRPr lang="en-SG" sz="2800" dirty="0">
              <a:solidFill>
                <a:schemeClr val="accent2"/>
              </a:solidFill>
            </a:endParaRPr>
          </a:p>
        </p:txBody>
      </p:sp>
    </p:spTree>
    <p:extLst>
      <p:ext uri="{BB962C8B-B14F-4D97-AF65-F5344CB8AC3E}">
        <p14:creationId xmlns:p14="http://schemas.microsoft.com/office/powerpoint/2010/main" val="2999193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A10E8-C4A3-E1A4-CDC1-B47864CFB0DF}"/>
              </a:ext>
            </a:extLst>
          </p:cNvPr>
          <p:cNvPicPr>
            <a:picLocks noChangeAspect="1"/>
          </p:cNvPicPr>
          <p:nvPr/>
        </p:nvPicPr>
        <p:blipFill>
          <a:blip r:embed="rId2"/>
          <a:stretch>
            <a:fillRect/>
          </a:stretch>
        </p:blipFill>
        <p:spPr>
          <a:xfrm>
            <a:off x="1864373" y="0"/>
            <a:ext cx="8463254" cy="6858000"/>
          </a:xfrm>
          <a:prstGeom prst="rect">
            <a:avLst/>
          </a:prstGeom>
        </p:spPr>
      </p:pic>
      <p:sp>
        <p:nvSpPr>
          <p:cNvPr id="4" name="TextBox 3">
            <a:extLst>
              <a:ext uri="{FF2B5EF4-FFF2-40B4-BE49-F238E27FC236}">
                <a16:creationId xmlns:a16="http://schemas.microsoft.com/office/drawing/2014/main" id="{748A84E3-E56D-689A-FE33-F385477C9C5D}"/>
              </a:ext>
            </a:extLst>
          </p:cNvPr>
          <p:cNvSpPr txBox="1"/>
          <p:nvPr/>
        </p:nvSpPr>
        <p:spPr>
          <a:xfrm>
            <a:off x="7893537" y="3655113"/>
            <a:ext cx="3052693" cy="2246769"/>
          </a:xfrm>
          <a:prstGeom prst="rect">
            <a:avLst/>
          </a:prstGeom>
          <a:noFill/>
        </p:spPr>
        <p:txBody>
          <a:bodyPr wrap="square" rtlCol="0">
            <a:spAutoFit/>
          </a:bodyPr>
          <a:lstStyle/>
          <a:p>
            <a:r>
              <a:rPr lang="en-GB" sz="2800" dirty="0">
                <a:solidFill>
                  <a:schemeClr val="accent2"/>
                </a:solidFill>
              </a:rPr>
              <a:t>Downscaling parameters after initialization worked, but it leads to slower training.</a:t>
            </a:r>
            <a:endParaRPr lang="en-SG" sz="2800" dirty="0">
              <a:solidFill>
                <a:schemeClr val="accent2"/>
              </a:solidFill>
            </a:endParaRPr>
          </a:p>
        </p:txBody>
      </p:sp>
      <p:sp>
        <p:nvSpPr>
          <p:cNvPr id="5" name="Rectangle 4">
            <a:extLst>
              <a:ext uri="{FF2B5EF4-FFF2-40B4-BE49-F238E27FC236}">
                <a16:creationId xmlns:a16="http://schemas.microsoft.com/office/drawing/2014/main" id="{6C5C14A7-07A6-A34C-6346-F44054CCC209}"/>
              </a:ext>
            </a:extLst>
          </p:cNvPr>
          <p:cNvSpPr/>
          <p:nvPr/>
        </p:nvSpPr>
        <p:spPr>
          <a:xfrm>
            <a:off x="1864374" y="1469291"/>
            <a:ext cx="3199996" cy="656493"/>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083702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24B85-321C-C043-144F-9003D6454D8D}"/>
              </a:ext>
            </a:extLst>
          </p:cNvPr>
          <p:cNvSpPr>
            <a:spLocks noGrp="1"/>
          </p:cNvSpPr>
          <p:nvPr>
            <p:ph type="title"/>
          </p:nvPr>
        </p:nvSpPr>
        <p:spPr/>
        <p:txBody>
          <a:bodyPr/>
          <a:lstStyle/>
          <a:p>
            <a:r>
              <a:rPr lang="en-GB" dirty="0"/>
              <a:t>The vanishing gradient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7F979C-AEBF-F963-1805-2F20FEB2C27D}"/>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vanishing</a:t>
                </a:r>
                <a:r>
                  <a:rPr lang="en-GB" b="1" dirty="0"/>
                  <a:t> </a:t>
                </a:r>
                <a:r>
                  <a:rPr lang="en-GB" b="1" dirty="0">
                    <a:solidFill>
                      <a:srgbClr val="00B050"/>
                    </a:solidFill>
                  </a:rPr>
                  <a:t>gradients</a:t>
                </a:r>
                <a:r>
                  <a:rPr lang="en-GB" b="1" dirty="0"/>
                  <a:t>):</a:t>
                </a:r>
              </a:p>
              <a:p>
                <a:pPr marL="0" indent="0">
                  <a:buNone/>
                </a:pPr>
                <a:r>
                  <a:rPr lang="en-GB" dirty="0"/>
                  <a:t>We observed a phenomenon called </a:t>
                </a:r>
                <a:r>
                  <a:rPr lang="en-GB" b="1" dirty="0"/>
                  <a:t>exploding</a:t>
                </a:r>
                <a:r>
                  <a:rPr lang="en-GB" dirty="0"/>
                  <a:t> </a:t>
                </a:r>
                <a:r>
                  <a:rPr lang="en-GB" b="1" dirty="0"/>
                  <a:t>gradients</a:t>
                </a:r>
                <a:r>
                  <a:rPr lang="en-GB" dirty="0"/>
                  <a:t>. Its counterpart is called </a:t>
                </a:r>
                <a:r>
                  <a:rPr lang="en-GB" b="1" dirty="0">
                    <a:solidFill>
                      <a:srgbClr val="00B050"/>
                    </a:solidFill>
                  </a:rPr>
                  <a:t>vanishing</a:t>
                </a:r>
                <a:r>
                  <a:rPr lang="en-GB" dirty="0"/>
                  <a:t> </a:t>
                </a:r>
                <a:r>
                  <a:rPr lang="en-GB" b="1" dirty="0">
                    <a:solidFill>
                      <a:srgbClr val="00B050"/>
                    </a:solidFill>
                  </a:rPr>
                  <a:t>gradients</a:t>
                </a:r>
                <a:r>
                  <a:rPr lang="en-GB" dirty="0"/>
                  <a:t>. </a:t>
                </a:r>
              </a:p>
              <a:p>
                <a:pPr marL="0" indent="0">
                  <a:buNone/>
                </a:pPr>
                <a:r>
                  <a:rPr lang="en-GB" b="1" dirty="0"/>
                  <a:t>This typically occurs when the gradient descent rule has changes (in </a:t>
                </a:r>
                <a14:m>
                  <m:oMath xmlns:m="http://schemas.openxmlformats.org/officeDocument/2006/math">
                    <m:r>
                      <a:rPr lang="en-GB" b="1" i="1" dirty="0" smtClean="0">
                        <a:latin typeface="Cambria Math" panose="02040503050406030204" pitchFamily="18" charset="0"/>
                      </a:rPr>
                      <m:t>𝜶</m:t>
                    </m:r>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m:t>
                        </m:r>
                        <m:r>
                          <a:rPr lang="en-GB" b="1" i="1" dirty="0" smtClean="0">
                            <a:latin typeface="Cambria Math" panose="02040503050406030204" pitchFamily="18" charset="0"/>
                          </a:rPr>
                          <m:t>𝒅𝑳</m:t>
                        </m:r>
                      </m:num>
                      <m:den>
                        <m:r>
                          <a:rPr lang="en-GB" b="1" i="1" dirty="0" smtClean="0">
                            <a:latin typeface="Cambria Math" panose="02040503050406030204" pitchFamily="18" charset="0"/>
                          </a:rPr>
                          <m:t>𝝏</m:t>
                        </m:r>
                        <m:r>
                          <a:rPr lang="en-GB" b="1" i="1" dirty="0">
                            <a:latin typeface="Cambria Math" panose="02040503050406030204" pitchFamily="18" charset="0"/>
                          </a:rPr>
                          <m:t>𝑾</m:t>
                        </m:r>
                        <m:r>
                          <a:rPr lang="en-GB" b="1" i="1" dirty="0">
                            <a:latin typeface="Cambria Math" panose="02040503050406030204" pitchFamily="18" charset="0"/>
                          </a:rPr>
                          <m:t>𝟏</m:t>
                        </m:r>
                      </m:den>
                    </m:f>
                    <m:r>
                      <a:rPr lang="en-GB" b="1" i="1" dirty="0" smtClean="0">
                        <a:latin typeface="Cambria Math" panose="02040503050406030204" pitchFamily="18" charset="0"/>
                      </a:rPr>
                      <m:t> </m:t>
                    </m:r>
                  </m:oMath>
                </a14:m>
                <a:r>
                  <a:rPr lang="en-GB" b="1" dirty="0"/>
                  <a:t>for instance) that are far smaller than the current values in the matrices (e.g.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oMath>
                </a14:m>
                <a:r>
                  <a:rPr lang="en-GB" b="1" dirty="0"/>
                  <a:t>).</a:t>
                </a:r>
              </a:p>
              <a:p>
                <a:pPr marL="0" indent="0">
                  <a:buNone/>
                </a:pPr>
                <a:r>
                  <a:rPr lang="en-GB" dirty="0"/>
                  <a:t>It might also happen for other reasons (to be discussed later).</a:t>
                </a:r>
              </a:p>
            </p:txBody>
          </p:sp>
        </mc:Choice>
        <mc:Fallback xmlns="">
          <p:sp>
            <p:nvSpPr>
              <p:cNvPr id="3" name="Content Placeholder 2">
                <a:extLst>
                  <a:ext uri="{FF2B5EF4-FFF2-40B4-BE49-F238E27FC236}">
                    <a16:creationId xmlns:a16="http://schemas.microsoft.com/office/drawing/2014/main" id="{0C7F979C-AEBF-F963-1805-2F20FEB2C27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76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A283418-1560-E38F-C757-C4670DC4105D}"/>
                  </a:ext>
                </a:extLst>
              </p:cNvPr>
              <p:cNvSpPr>
                <a:spLocks noGrp="1"/>
              </p:cNvSpPr>
              <p:nvPr>
                <p:ph sz="half" idx="2"/>
              </p:nvPr>
            </p:nvSpPr>
            <p:spPr>
              <a:xfrm>
                <a:off x="6172200" y="1825624"/>
                <a:ext cx="5863492" cy="5032375"/>
              </a:xfrm>
            </p:spPr>
            <p:txBody>
              <a:bodyPr>
                <a:normAutofit lnSpcReduction="10000"/>
              </a:bodyPr>
              <a:lstStyle/>
              <a:p>
                <a:r>
                  <a:rPr lang="en-GB" dirty="0"/>
                  <a:t>We can typically force the apparition of a vanishing gradient problem by forcing the parameters to be initialized as very small values (or even zeroes). </a:t>
                </a:r>
              </a:p>
              <a:p>
                <a:r>
                  <a:rPr lang="en-GB" dirty="0"/>
                  <a:t>We can also force the apparition of a vanishing gradient problem by using a very small learning rate </a:t>
                </a:r>
                <a14:m>
                  <m:oMath xmlns:m="http://schemas.openxmlformats.org/officeDocument/2006/math">
                    <m:r>
                      <a:rPr lang="en-GB" i="1" dirty="0" smtClean="0">
                        <a:latin typeface="Cambria Math" panose="02040503050406030204" pitchFamily="18" charset="0"/>
                      </a:rPr>
                      <m:t>𝛼</m:t>
                    </m:r>
                  </m:oMath>
                </a14:m>
                <a:r>
                  <a:rPr lang="en-GB" dirty="0"/>
                  <a:t>.</a:t>
                </a:r>
                <a:endParaRPr lang="en-SG" dirty="0"/>
              </a:p>
              <a:p>
                <a:r>
                  <a:rPr lang="en-GB" dirty="0"/>
                  <a:t>We can then observe that most parameters remain zero during training as the changes are close, or even equal to, zero.</a:t>
                </a:r>
              </a:p>
              <a:p>
                <a:endParaRPr lang="en-SG" dirty="0"/>
              </a:p>
            </p:txBody>
          </p:sp>
        </mc:Choice>
        <mc:Fallback xmlns="">
          <p:sp>
            <p:nvSpPr>
              <p:cNvPr id="4" name="Content Placeholder 3">
                <a:extLst>
                  <a:ext uri="{FF2B5EF4-FFF2-40B4-BE49-F238E27FC236}">
                    <a16:creationId xmlns:a16="http://schemas.microsoft.com/office/drawing/2014/main" id="{7A283418-1560-E38F-C757-C4670DC4105D}"/>
                  </a:ext>
                </a:extLst>
              </p:cNvPr>
              <p:cNvSpPr>
                <a:spLocks noGrp="1" noRot="1" noChangeAspect="1" noMove="1" noResize="1" noEditPoints="1" noAdjustHandles="1" noChangeArrowheads="1" noChangeShapeType="1" noTextEdit="1"/>
              </p:cNvSpPr>
              <p:nvPr>
                <p:ph sz="half" idx="2"/>
              </p:nvPr>
            </p:nvSpPr>
            <p:spPr>
              <a:xfrm>
                <a:off x="6172200" y="1825624"/>
                <a:ext cx="5863492" cy="5032375"/>
              </a:xfrm>
              <a:blipFill>
                <a:blip r:embed="rId3"/>
                <a:stretch>
                  <a:fillRect l="-1873" t="-2663" r="-1041"/>
                </a:stretch>
              </a:blipFill>
            </p:spPr>
            <p:txBody>
              <a:bodyPr/>
              <a:lstStyle/>
              <a:p>
                <a:r>
                  <a:rPr lang="en-SG">
                    <a:noFill/>
                  </a:rPr>
                  <a:t> </a:t>
                </a:r>
              </a:p>
            </p:txBody>
          </p:sp>
        </mc:Fallback>
      </mc:AlternateContent>
    </p:spTree>
    <p:extLst>
      <p:ext uri="{BB962C8B-B14F-4D97-AF65-F5344CB8AC3E}">
        <p14:creationId xmlns:p14="http://schemas.microsoft.com/office/powerpoint/2010/main" val="20183127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844D88-026D-F76D-C8CE-4FD4A7E985E3}"/>
              </a:ext>
            </a:extLst>
          </p:cNvPr>
          <p:cNvPicPr>
            <a:picLocks noChangeAspect="1"/>
          </p:cNvPicPr>
          <p:nvPr/>
        </p:nvPicPr>
        <p:blipFill>
          <a:blip r:embed="rId2"/>
          <a:stretch>
            <a:fillRect/>
          </a:stretch>
        </p:blipFill>
        <p:spPr>
          <a:xfrm>
            <a:off x="1609099" y="266258"/>
            <a:ext cx="8973802" cy="6325483"/>
          </a:xfrm>
          <a:prstGeom prst="rect">
            <a:avLst/>
          </a:prstGeom>
        </p:spPr>
      </p:pic>
      <p:sp>
        <p:nvSpPr>
          <p:cNvPr id="7" name="TextBox 6">
            <a:extLst>
              <a:ext uri="{FF2B5EF4-FFF2-40B4-BE49-F238E27FC236}">
                <a16:creationId xmlns:a16="http://schemas.microsoft.com/office/drawing/2014/main" id="{8055552E-6D7A-A036-218E-1A0E114AE400}"/>
              </a:ext>
            </a:extLst>
          </p:cNvPr>
          <p:cNvSpPr txBox="1"/>
          <p:nvPr/>
        </p:nvSpPr>
        <p:spPr>
          <a:xfrm>
            <a:off x="8221785" y="3655113"/>
            <a:ext cx="2724446" cy="523220"/>
          </a:xfrm>
          <a:prstGeom prst="rect">
            <a:avLst/>
          </a:prstGeom>
          <a:noFill/>
        </p:spPr>
        <p:txBody>
          <a:bodyPr wrap="square" rtlCol="0">
            <a:spAutoFit/>
          </a:bodyPr>
          <a:lstStyle/>
          <a:p>
            <a:r>
              <a:rPr lang="en-GB" sz="2800" dirty="0">
                <a:solidFill>
                  <a:schemeClr val="accent2"/>
                </a:solidFill>
              </a:rPr>
              <a:t>This is fine</a:t>
            </a:r>
            <a:endParaRPr lang="en-SG" sz="2800" dirty="0">
              <a:solidFill>
                <a:schemeClr val="accent2"/>
              </a:solidFill>
            </a:endParaRPr>
          </a:p>
        </p:txBody>
      </p:sp>
    </p:spTree>
    <p:extLst>
      <p:ext uri="{BB962C8B-B14F-4D97-AF65-F5344CB8AC3E}">
        <p14:creationId xmlns:p14="http://schemas.microsoft.com/office/powerpoint/2010/main" val="33527039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449A9C-6232-3557-077A-732996A79EA3}"/>
              </a:ext>
            </a:extLst>
          </p:cNvPr>
          <p:cNvPicPr>
            <a:picLocks noChangeAspect="1"/>
          </p:cNvPicPr>
          <p:nvPr/>
        </p:nvPicPr>
        <p:blipFill>
          <a:blip r:embed="rId2"/>
          <a:stretch>
            <a:fillRect/>
          </a:stretch>
        </p:blipFill>
        <p:spPr>
          <a:xfrm>
            <a:off x="1613862" y="247206"/>
            <a:ext cx="8964276" cy="6363588"/>
          </a:xfrm>
          <a:prstGeom prst="rect">
            <a:avLst/>
          </a:prstGeom>
        </p:spPr>
      </p:pic>
      <p:sp>
        <p:nvSpPr>
          <p:cNvPr id="4" name="TextBox 3">
            <a:extLst>
              <a:ext uri="{FF2B5EF4-FFF2-40B4-BE49-F238E27FC236}">
                <a16:creationId xmlns:a16="http://schemas.microsoft.com/office/drawing/2014/main" id="{DB727DFC-B7C8-21A1-A27E-3DC8BD3CEF90}"/>
              </a:ext>
            </a:extLst>
          </p:cNvPr>
          <p:cNvSpPr txBox="1"/>
          <p:nvPr/>
        </p:nvSpPr>
        <p:spPr>
          <a:xfrm>
            <a:off x="7674708" y="2467175"/>
            <a:ext cx="2724446" cy="3108543"/>
          </a:xfrm>
          <a:prstGeom prst="rect">
            <a:avLst/>
          </a:prstGeom>
          <a:noFill/>
        </p:spPr>
        <p:txBody>
          <a:bodyPr wrap="square" rtlCol="0">
            <a:spAutoFit/>
          </a:bodyPr>
          <a:lstStyle/>
          <a:p>
            <a:r>
              <a:rPr lang="en-GB" sz="2800" dirty="0">
                <a:solidFill>
                  <a:schemeClr val="accent2"/>
                </a:solidFill>
              </a:rPr>
              <a:t>Initializing parameters as zeroes is seriously problematic and the model just does not train</a:t>
            </a:r>
            <a:endParaRPr lang="en-SG" sz="2800" dirty="0">
              <a:solidFill>
                <a:schemeClr val="accent2"/>
              </a:solidFill>
            </a:endParaRPr>
          </a:p>
        </p:txBody>
      </p:sp>
    </p:spTree>
    <p:extLst>
      <p:ext uri="{BB962C8B-B14F-4D97-AF65-F5344CB8AC3E}">
        <p14:creationId xmlns:p14="http://schemas.microsoft.com/office/powerpoint/2010/main" val="3269279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7"/>
            </a:pPr>
            <a:r>
              <a:rPr lang="en-US" dirty="0"/>
              <a:t>What is the </a:t>
            </a:r>
            <a:r>
              <a:rPr lang="en-US" b="1" dirty="0"/>
              <a:t>no free lunch theorem</a:t>
            </a:r>
            <a:r>
              <a:rPr lang="en-US" dirty="0"/>
              <a:t>?</a:t>
            </a:r>
          </a:p>
          <a:p>
            <a:pPr marL="514350" indent="-514350">
              <a:buFont typeface="+mj-lt"/>
              <a:buAutoNum type="arabicPeriod" startAt="17"/>
            </a:pPr>
            <a:r>
              <a:rPr lang="en-US" dirty="0"/>
              <a:t>What is the </a:t>
            </a:r>
            <a:r>
              <a:rPr lang="en-US" b="1" dirty="0"/>
              <a:t>train-test-validation split</a:t>
            </a:r>
            <a:r>
              <a:rPr lang="en-US" dirty="0"/>
              <a:t>?</a:t>
            </a:r>
            <a:br>
              <a:rPr lang="en-US" dirty="0"/>
            </a:br>
            <a:r>
              <a:rPr lang="en-US" dirty="0"/>
              <a:t>Why is it </a:t>
            </a:r>
            <a:r>
              <a:rPr lang="en-US" b="1" dirty="0"/>
              <a:t>good</a:t>
            </a:r>
            <a:r>
              <a:rPr lang="en-US" dirty="0"/>
              <a:t> </a:t>
            </a:r>
            <a:r>
              <a:rPr lang="en-US" b="1" dirty="0"/>
              <a:t>practice</a:t>
            </a:r>
            <a:r>
              <a:rPr lang="en-US" dirty="0"/>
              <a:t> to use an extra validation set?</a:t>
            </a:r>
          </a:p>
          <a:p>
            <a:pPr marL="514350" indent="-514350">
              <a:buFont typeface="+mj-lt"/>
              <a:buAutoNum type="arabicPeriod" startAt="17"/>
            </a:pPr>
            <a:r>
              <a:rPr lang="en-US" dirty="0"/>
              <a:t>What is the </a:t>
            </a:r>
            <a:r>
              <a:rPr lang="en-US" b="1" dirty="0"/>
              <a:t>early</a:t>
            </a:r>
            <a:r>
              <a:rPr lang="en-US" dirty="0"/>
              <a:t> </a:t>
            </a:r>
            <a:r>
              <a:rPr lang="en-US" b="1" dirty="0"/>
              <a:t>stopping</a:t>
            </a:r>
            <a:r>
              <a:rPr lang="en-US" dirty="0"/>
              <a:t> of optimizer concept?</a:t>
            </a:r>
            <a:br>
              <a:rPr lang="en-US" dirty="0"/>
            </a:br>
            <a:r>
              <a:rPr lang="en-US" dirty="0"/>
              <a:t>Why is it </a:t>
            </a:r>
            <a:r>
              <a:rPr lang="en-US" b="1" dirty="0"/>
              <a:t>good</a:t>
            </a:r>
            <a:r>
              <a:rPr lang="en-US" dirty="0"/>
              <a:t> </a:t>
            </a:r>
            <a:r>
              <a:rPr lang="en-US" b="1" dirty="0"/>
              <a:t>practice</a:t>
            </a:r>
            <a:r>
              <a:rPr lang="en-US" dirty="0"/>
              <a:t> to use it?</a:t>
            </a:r>
          </a:p>
          <a:p>
            <a:pPr marL="514350" indent="-514350">
              <a:buFont typeface="+mj-lt"/>
              <a:buAutoNum type="arabicPeriod" startAt="17"/>
            </a:pPr>
            <a:r>
              <a:rPr lang="en-US" dirty="0"/>
              <a:t>What are </a:t>
            </a:r>
            <a:r>
              <a:rPr lang="en-US" b="1" dirty="0"/>
              <a:t>saver</a:t>
            </a:r>
            <a:r>
              <a:rPr lang="en-US" dirty="0"/>
              <a:t> and </a:t>
            </a:r>
            <a:r>
              <a:rPr lang="en-US" b="1" dirty="0"/>
              <a:t>loader</a:t>
            </a:r>
            <a:r>
              <a:rPr lang="en-US" dirty="0"/>
              <a:t> functions?</a:t>
            </a:r>
            <a:br>
              <a:rPr lang="en-US" dirty="0"/>
            </a:br>
            <a:r>
              <a:rPr lang="en-US" dirty="0"/>
              <a:t>Why is it </a:t>
            </a:r>
            <a:r>
              <a:rPr lang="en-US" b="1" dirty="0"/>
              <a:t>good</a:t>
            </a:r>
            <a:r>
              <a:rPr lang="en-US" dirty="0"/>
              <a:t> </a:t>
            </a:r>
            <a:r>
              <a:rPr lang="en-US" b="1" dirty="0"/>
              <a:t>practice</a:t>
            </a:r>
            <a:r>
              <a:rPr lang="en-US" dirty="0"/>
              <a:t> to use them?</a:t>
            </a:r>
          </a:p>
          <a:p>
            <a:pPr marL="514350" indent="-514350">
              <a:buFont typeface="+mj-lt"/>
              <a:buAutoNum type="arabicPeriod" startAt="17"/>
            </a:pPr>
            <a:r>
              <a:rPr lang="en-US" dirty="0"/>
              <a:t>What are </a:t>
            </a:r>
            <a:r>
              <a:rPr lang="en-US" b="1" dirty="0"/>
              <a:t>other common good practices </a:t>
            </a:r>
            <a:r>
              <a:rPr lang="en-US" dirty="0"/>
              <a:t>when it comes to Neural Networks?</a:t>
            </a:r>
          </a:p>
          <a:p>
            <a:pPr marL="514350" indent="-514350">
              <a:buFont typeface="+mj-lt"/>
              <a:buAutoNum type="arabicPeriod" startAt="17"/>
            </a:pPr>
            <a:endParaRPr lang="en-GB" dirty="0"/>
          </a:p>
        </p:txBody>
      </p:sp>
    </p:spTree>
    <p:extLst>
      <p:ext uri="{BB962C8B-B14F-4D97-AF65-F5344CB8AC3E}">
        <p14:creationId xmlns:p14="http://schemas.microsoft.com/office/powerpoint/2010/main" val="40967173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4EA8F-74F9-325E-706F-E5D2E76683BD}"/>
              </a:ext>
            </a:extLst>
          </p:cNvPr>
          <p:cNvPicPr>
            <a:picLocks noChangeAspect="1"/>
          </p:cNvPicPr>
          <p:nvPr/>
        </p:nvPicPr>
        <p:blipFill>
          <a:blip r:embed="rId2"/>
          <a:stretch>
            <a:fillRect/>
          </a:stretch>
        </p:blipFill>
        <p:spPr>
          <a:xfrm>
            <a:off x="1213756" y="56679"/>
            <a:ext cx="9764488" cy="6744641"/>
          </a:xfrm>
          <a:prstGeom prst="rect">
            <a:avLst/>
          </a:prstGeom>
        </p:spPr>
      </p:pic>
      <p:sp>
        <p:nvSpPr>
          <p:cNvPr id="4" name="TextBox 3">
            <a:extLst>
              <a:ext uri="{FF2B5EF4-FFF2-40B4-BE49-F238E27FC236}">
                <a16:creationId xmlns:a16="http://schemas.microsoft.com/office/drawing/2014/main" id="{07ED02BD-2046-DB2E-B447-9B6CABBB7D53}"/>
              </a:ext>
            </a:extLst>
          </p:cNvPr>
          <p:cNvSpPr txBox="1"/>
          <p:nvPr/>
        </p:nvSpPr>
        <p:spPr>
          <a:xfrm>
            <a:off x="6635262" y="3428999"/>
            <a:ext cx="5298830" cy="2246769"/>
          </a:xfrm>
          <a:prstGeom prst="rect">
            <a:avLst/>
          </a:prstGeom>
          <a:noFill/>
        </p:spPr>
        <p:txBody>
          <a:bodyPr wrap="square" rtlCol="0">
            <a:spAutoFit/>
          </a:bodyPr>
          <a:lstStyle/>
          <a:p>
            <a:r>
              <a:rPr lang="en-GB" sz="2800" dirty="0">
                <a:solidFill>
                  <a:schemeClr val="accent2"/>
                </a:solidFill>
              </a:rPr>
              <a:t>Setting up a learning rate that is too small might seriously hinder the training.</a:t>
            </a:r>
          </a:p>
          <a:p>
            <a:r>
              <a:rPr lang="en-GB" sz="2800" dirty="0">
                <a:solidFill>
                  <a:schemeClr val="accent2"/>
                </a:solidFill>
              </a:rPr>
              <a:t>And sometimes even lead to a “convergence” to wrong minimum.</a:t>
            </a:r>
            <a:endParaRPr lang="en-SG" sz="2800" dirty="0">
              <a:solidFill>
                <a:schemeClr val="accent2"/>
              </a:solidFill>
            </a:endParaRPr>
          </a:p>
        </p:txBody>
      </p:sp>
    </p:spTree>
    <p:extLst>
      <p:ext uri="{BB962C8B-B14F-4D97-AF65-F5344CB8AC3E}">
        <p14:creationId xmlns:p14="http://schemas.microsoft.com/office/powerpoint/2010/main" val="29482590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0D7ABD-3AC0-84F6-DAB7-236FE7B3AE92}"/>
              </a:ext>
            </a:extLst>
          </p:cNvPr>
          <p:cNvPicPr>
            <a:picLocks noChangeAspect="1"/>
          </p:cNvPicPr>
          <p:nvPr/>
        </p:nvPicPr>
        <p:blipFill>
          <a:blip r:embed="rId2"/>
          <a:stretch>
            <a:fillRect/>
          </a:stretch>
        </p:blipFill>
        <p:spPr>
          <a:xfrm>
            <a:off x="1075699" y="340378"/>
            <a:ext cx="9592301" cy="6158333"/>
          </a:xfrm>
          <a:prstGeom prst="rect">
            <a:avLst/>
          </a:prstGeom>
        </p:spPr>
      </p:pic>
    </p:spTree>
    <p:extLst>
      <p:ext uri="{BB962C8B-B14F-4D97-AF65-F5344CB8AC3E}">
        <p14:creationId xmlns:p14="http://schemas.microsoft.com/office/powerpoint/2010/main" val="38399978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Remember, 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758092" y="1825624"/>
            <a:ext cx="5337908" cy="5032375"/>
          </a:xfrm>
        </p:spPr>
        <p:txBody>
          <a:bodyPr>
            <a:normAutofit/>
          </a:bodyPr>
          <a:lstStyle/>
          <a:p>
            <a:pPr marL="0" indent="0">
              <a:buNone/>
            </a:pPr>
            <a:r>
              <a:rPr lang="en-GB" b="1" dirty="0"/>
              <a:t>Definition (</a:t>
            </a:r>
            <a:r>
              <a:rPr lang="en-GB" b="1" dirty="0">
                <a:solidFill>
                  <a:srgbClr val="00B050"/>
                </a:solidFill>
              </a:rPr>
              <a:t>Hyperparameter tuning</a:t>
            </a:r>
            <a:r>
              <a:rPr lang="en-GB" b="1" dirty="0"/>
              <a:t>):</a:t>
            </a:r>
          </a:p>
          <a:p>
            <a:pPr marL="0" indent="0">
              <a:buNone/>
            </a:pPr>
            <a:r>
              <a:rPr lang="en-GB" dirty="0"/>
              <a:t>As we have seen, 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that needs to be carefully chosen.</a:t>
            </a:r>
          </a:p>
          <a:p>
            <a:pPr marL="0" indent="0">
              <a:buNone/>
            </a:pPr>
            <a:r>
              <a:rPr lang="en-GB" dirty="0"/>
              <a:t>Thus, an important part of deep learning is </a:t>
            </a:r>
            <a:r>
              <a:rPr lang="en-GB" b="1" dirty="0">
                <a:solidFill>
                  <a:srgbClr val="00B050"/>
                </a:solidFill>
              </a:rPr>
              <a:t>hyperparameter</a:t>
            </a:r>
            <a:r>
              <a:rPr lang="en-GB" dirty="0"/>
              <a:t> </a:t>
            </a:r>
            <a:r>
              <a:rPr lang="en-GB" b="1" dirty="0">
                <a:solidFill>
                  <a:srgbClr val="00B050"/>
                </a:solidFill>
              </a:rPr>
              <a:t>tuning.</a:t>
            </a:r>
            <a:r>
              <a:rPr lang="en-GB" dirty="0"/>
              <a:t> </a:t>
            </a:r>
          </a:p>
          <a:p>
            <a:pPr marL="0" indent="0">
              <a:buNone/>
            </a:pPr>
            <a:r>
              <a:rPr lang="en-GB" dirty="0"/>
              <a:t>It consists, for instance, of </a:t>
            </a:r>
            <a:r>
              <a:rPr lang="en-GB" b="1" dirty="0"/>
              <a:t>finding the optimal learning rate</a:t>
            </a:r>
            <a:r>
              <a:rPr lang="en-GB" dirty="0"/>
              <a:t> that will allow the algorithm to </a:t>
            </a:r>
            <a:r>
              <a:rPr lang="en-GB" b="1" dirty="0"/>
              <a:t>converge quickly and reliably</a:t>
            </a:r>
            <a:r>
              <a:rPr lang="en-GB" dirty="0"/>
              <a:t>.</a:t>
            </a:r>
            <a:endParaRPr lang="en-GB" b="1" dirty="0"/>
          </a:p>
          <a:p>
            <a:endParaRPr lang="en-SG" dirty="0"/>
          </a:p>
          <a:p>
            <a:pPr marL="0" indent="0">
              <a:buNone/>
            </a:pPr>
            <a:endParaRPr lang="en-GB" dirty="0"/>
          </a:p>
        </p:txBody>
      </p:sp>
      <p:sp>
        <p:nvSpPr>
          <p:cNvPr id="5" name="Content Placeholder 4">
            <a:extLst>
              <a:ext uri="{FF2B5EF4-FFF2-40B4-BE49-F238E27FC236}">
                <a16:creationId xmlns:a16="http://schemas.microsoft.com/office/drawing/2014/main" id="{9F4ADEEE-8076-6BB7-C9A4-0291B185360A}"/>
              </a:ext>
            </a:extLst>
          </p:cNvPr>
          <p:cNvSpPr>
            <a:spLocks noGrp="1"/>
          </p:cNvSpPr>
          <p:nvPr>
            <p:ph sz="half" idx="2"/>
          </p:nvPr>
        </p:nvSpPr>
        <p:spPr>
          <a:xfrm>
            <a:off x="6172200" y="1825625"/>
            <a:ext cx="5181600" cy="1800713"/>
          </a:xfrm>
        </p:spPr>
        <p:txBody>
          <a:bodyPr>
            <a:normAutofit/>
          </a:bodyPr>
          <a:lstStyle/>
          <a:p>
            <a:pPr marL="0" indent="0">
              <a:buNone/>
            </a:pPr>
            <a:r>
              <a:rPr lang="en-GB" b="1" dirty="0"/>
              <a:t>Note: </a:t>
            </a:r>
            <a:r>
              <a:rPr lang="en-GB" dirty="0"/>
              <a:t>sometimes, that is what makes the difference between a model that successfully trains and a model that does not!</a:t>
            </a:r>
            <a:endParaRPr lang="en-SG" dirty="0"/>
          </a:p>
        </p:txBody>
      </p:sp>
      <p:pic>
        <p:nvPicPr>
          <p:cNvPr id="7" name="Picture 6" descr="Diagram&#10;&#10;Description automatically generated with low confidence">
            <a:extLst>
              <a:ext uri="{FF2B5EF4-FFF2-40B4-BE49-F238E27FC236}">
                <a16:creationId xmlns:a16="http://schemas.microsoft.com/office/drawing/2014/main" id="{F4E3F8CF-9E64-FE70-50B8-E9152DC86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0695" y="3626338"/>
            <a:ext cx="3231661" cy="3231661"/>
          </a:xfrm>
          <a:prstGeom prst="rect">
            <a:avLst/>
          </a:prstGeom>
        </p:spPr>
      </p:pic>
    </p:spTree>
    <p:extLst>
      <p:ext uri="{BB962C8B-B14F-4D97-AF65-F5344CB8AC3E}">
        <p14:creationId xmlns:p14="http://schemas.microsoft.com/office/powerpoint/2010/main" val="3061501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B95A-6F54-1C8E-C7BF-34F5ECB6A00A}"/>
              </a:ext>
            </a:extLst>
          </p:cNvPr>
          <p:cNvSpPr>
            <a:spLocks noGrp="1"/>
          </p:cNvSpPr>
          <p:nvPr>
            <p:ph type="title"/>
          </p:nvPr>
        </p:nvSpPr>
        <p:spPr/>
        <p:txBody>
          <a:bodyPr/>
          <a:lstStyle/>
          <a:p>
            <a:r>
              <a:rPr lang="en-GB" dirty="0"/>
              <a:t>New dataset!</a:t>
            </a:r>
            <a:endParaRPr lang="en-SG" dirty="0"/>
          </a:p>
        </p:txBody>
      </p:sp>
      <p:pic>
        <p:nvPicPr>
          <p:cNvPr id="6" name="Picture 5">
            <a:extLst>
              <a:ext uri="{FF2B5EF4-FFF2-40B4-BE49-F238E27FC236}">
                <a16:creationId xmlns:a16="http://schemas.microsoft.com/office/drawing/2014/main" id="{23D00DD9-21D0-0350-AF57-AAB1512999BB}"/>
              </a:ext>
            </a:extLst>
          </p:cNvPr>
          <p:cNvPicPr>
            <a:picLocks noChangeAspect="1"/>
          </p:cNvPicPr>
          <p:nvPr/>
        </p:nvPicPr>
        <p:blipFill>
          <a:blip r:embed="rId2"/>
          <a:stretch>
            <a:fillRect/>
          </a:stretch>
        </p:blipFill>
        <p:spPr>
          <a:xfrm>
            <a:off x="2756398" y="1548881"/>
            <a:ext cx="7200177" cy="4862055"/>
          </a:xfrm>
          <a:prstGeom prst="rect">
            <a:avLst/>
          </a:prstGeom>
        </p:spPr>
      </p:pic>
    </p:spTree>
    <p:extLst>
      <p:ext uri="{BB962C8B-B14F-4D97-AF65-F5344CB8AC3E}">
        <p14:creationId xmlns:p14="http://schemas.microsoft.com/office/powerpoint/2010/main" val="1098360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A9FB08-8B4D-4B75-6BC7-1C5AFEFF5E55}"/>
              </a:ext>
            </a:extLst>
          </p:cNvPr>
          <p:cNvSpPr>
            <a:spLocks noGrp="1"/>
          </p:cNvSpPr>
          <p:nvPr>
            <p:ph type="title"/>
          </p:nvPr>
        </p:nvSpPr>
        <p:spPr/>
        <p:txBody>
          <a:bodyPr/>
          <a:lstStyle/>
          <a:p>
            <a:r>
              <a:rPr lang="en-GB" dirty="0"/>
              <a:t>New dataset!</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37977B6-1294-65D6-E828-C682A2CB902C}"/>
                  </a:ext>
                </a:extLst>
              </p:cNvPr>
              <p:cNvSpPr>
                <a:spLocks noGrp="1"/>
              </p:cNvSpPr>
              <p:nvPr>
                <p:ph sz="half" idx="1"/>
              </p:nvPr>
            </p:nvSpPr>
            <p:spPr>
              <a:xfrm>
                <a:off x="838200" y="1825624"/>
                <a:ext cx="5181600" cy="5032375"/>
              </a:xfrm>
            </p:spPr>
            <p:txBody>
              <a:bodyPr>
                <a:normAutofit/>
              </a:bodyPr>
              <a:lstStyle/>
              <a:p>
                <a:r>
                  <a:rPr lang="en-GB" dirty="0"/>
                  <a:t>Each sample consists of two randomly drawn input values </a:t>
                </a:r>
                <a14:m>
                  <m:oMath xmlns:m="http://schemas.openxmlformats.org/officeDocument/2006/math">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1</m:t>
                        </m:r>
                      </m:sub>
                    </m:sSub>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a14:m>
                <a:r>
                  <a:rPr lang="en-GB" dirty="0"/>
                  <a:t>, with</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−1&lt;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&lt;1</m:t>
                      </m:r>
                      <m:r>
                        <a:rPr lang="en-GB" b="0" i="0" smtClean="0">
                          <a:latin typeface="Cambria Math" panose="02040503050406030204" pitchFamily="18" charset="0"/>
                        </a:rPr>
                        <m:t>.</m:t>
                      </m:r>
                    </m:oMath>
                  </m:oMathPara>
                </a14:m>
                <a:endParaRPr lang="en-SG" dirty="0"/>
              </a:p>
              <a:p>
                <a:r>
                  <a:rPr lang="en-SG" dirty="0"/>
                  <a:t>Black line serves as (non-linear) frontier between both classes, with equation.</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4</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4</m:t>
                          </m:r>
                        </m:den>
                      </m:f>
                      <m:r>
                        <m:rPr>
                          <m:sty m:val="p"/>
                        </m:rPr>
                        <a:rPr lang="en-GB" b="0" i="0" smtClean="0">
                          <a:latin typeface="Cambria Math" panose="02040503050406030204" pitchFamily="18" charset="0"/>
                        </a:rPr>
                        <m:t>sin</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𝜋</m:t>
                      </m:r>
                      <m:r>
                        <a:rPr lang="en-GB" b="0" i="1" smtClean="0">
                          <a:latin typeface="Cambria Math" panose="02040503050406030204" pitchFamily="18" charset="0"/>
                        </a:rPr>
                        <m:t>)</m:t>
                      </m:r>
                    </m:oMath>
                  </m:oMathPara>
                </a14:m>
                <a:endParaRPr lang="en-SG" dirty="0"/>
              </a:p>
              <a:p>
                <a:r>
                  <a:rPr lang="en-SG" dirty="0"/>
                  <a:t>Two classes (green and red):</a:t>
                </a:r>
              </a:p>
              <a:p>
                <a:pPr marL="0" indent="0">
                  <a:buNone/>
                </a:pPr>
                <a:r>
                  <a:rPr lang="en-SG" dirty="0"/>
                  <a:t>Green (class 1)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&gt;</m:t>
                    </m:r>
                    <m:r>
                      <a:rPr lang="en-GB" b="0" i="1" smtClean="0">
                        <a:latin typeface="Cambria Math" panose="02040503050406030204" pitchFamily="18" charset="0"/>
                      </a:rPr>
                      <m:t>𝑓</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oMath>
                </a14:m>
                <a:r>
                  <a:rPr lang="en-SG" dirty="0"/>
                  <a:t> and red (class 0) otherwise.</a:t>
                </a:r>
              </a:p>
              <a:p>
                <a:endParaRPr lang="en-SG" dirty="0"/>
              </a:p>
            </p:txBody>
          </p:sp>
        </mc:Choice>
        <mc:Fallback xmlns="">
          <p:sp>
            <p:nvSpPr>
              <p:cNvPr id="4" name="Content Placeholder 3">
                <a:extLst>
                  <a:ext uri="{FF2B5EF4-FFF2-40B4-BE49-F238E27FC236}">
                    <a16:creationId xmlns:a16="http://schemas.microsoft.com/office/drawing/2014/main" id="{E37977B6-1294-65D6-E828-C682A2CB902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b="-3390"/>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B1669383-94A6-767A-E9E2-8A1B5522C211}"/>
              </a:ext>
            </a:extLst>
          </p:cNvPr>
          <p:cNvPicPr>
            <a:picLocks noChangeAspect="1"/>
          </p:cNvPicPr>
          <p:nvPr/>
        </p:nvPicPr>
        <p:blipFill>
          <a:blip r:embed="rId3"/>
          <a:stretch>
            <a:fillRect/>
          </a:stretch>
        </p:blipFill>
        <p:spPr>
          <a:xfrm>
            <a:off x="5777082" y="2068929"/>
            <a:ext cx="6288212" cy="4246234"/>
          </a:xfrm>
          <a:prstGeom prst="rect">
            <a:avLst/>
          </a:prstGeom>
        </p:spPr>
      </p:pic>
    </p:spTree>
    <p:extLst>
      <p:ext uri="{BB962C8B-B14F-4D97-AF65-F5344CB8AC3E}">
        <p14:creationId xmlns:p14="http://schemas.microsoft.com/office/powerpoint/2010/main" val="15351344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B95A-6F54-1C8E-C7BF-34F5ECB6A00A}"/>
              </a:ext>
            </a:extLst>
          </p:cNvPr>
          <p:cNvSpPr>
            <a:spLocks noGrp="1"/>
          </p:cNvSpPr>
          <p:nvPr>
            <p:ph type="title"/>
          </p:nvPr>
        </p:nvSpPr>
        <p:spPr/>
        <p:txBody>
          <a:bodyPr/>
          <a:lstStyle/>
          <a:p>
            <a:r>
              <a:rPr lang="en-GB" dirty="0"/>
              <a:t>New dataset!</a:t>
            </a:r>
            <a:endParaRPr lang="en-SG" dirty="0"/>
          </a:p>
        </p:txBody>
      </p:sp>
      <p:sp>
        <p:nvSpPr>
          <p:cNvPr id="4" name="Content Placeholder 3">
            <a:extLst>
              <a:ext uri="{FF2B5EF4-FFF2-40B4-BE49-F238E27FC236}">
                <a16:creationId xmlns:a16="http://schemas.microsoft.com/office/drawing/2014/main" id="{0A6D0783-241D-0B11-03E2-9F4FF3BEE947}"/>
              </a:ext>
            </a:extLst>
          </p:cNvPr>
          <p:cNvSpPr>
            <a:spLocks noGrp="1"/>
          </p:cNvSpPr>
          <p:nvPr>
            <p:ph sz="half" idx="1"/>
          </p:nvPr>
        </p:nvSpPr>
        <p:spPr>
          <a:xfrm>
            <a:off x="838200" y="1825624"/>
            <a:ext cx="3155302" cy="5032375"/>
          </a:xfrm>
        </p:spPr>
        <p:txBody>
          <a:bodyPr/>
          <a:lstStyle/>
          <a:p>
            <a:r>
              <a:rPr lang="en-GB" dirty="0"/>
              <a:t>We can generate some entries using the helper functions here.</a:t>
            </a:r>
          </a:p>
          <a:p>
            <a:r>
              <a:rPr lang="en-GB" dirty="0"/>
              <a:t>Basically drawing pairs of values randomly and checking if above or below the sine line.</a:t>
            </a:r>
          </a:p>
          <a:p>
            <a:pPr marL="0" indent="0">
              <a:buNone/>
            </a:pPr>
            <a:endParaRPr lang="en-SG" dirty="0"/>
          </a:p>
        </p:txBody>
      </p:sp>
      <p:pic>
        <p:nvPicPr>
          <p:cNvPr id="7" name="Picture 6">
            <a:extLst>
              <a:ext uri="{FF2B5EF4-FFF2-40B4-BE49-F238E27FC236}">
                <a16:creationId xmlns:a16="http://schemas.microsoft.com/office/drawing/2014/main" id="{7FF8A9BC-A4CE-B0E5-4FD0-48E6842E254C}"/>
              </a:ext>
            </a:extLst>
          </p:cNvPr>
          <p:cNvPicPr>
            <a:picLocks noChangeAspect="1"/>
          </p:cNvPicPr>
          <p:nvPr/>
        </p:nvPicPr>
        <p:blipFill>
          <a:blip r:embed="rId2"/>
          <a:stretch>
            <a:fillRect/>
          </a:stretch>
        </p:blipFill>
        <p:spPr>
          <a:xfrm>
            <a:off x="4130694" y="0"/>
            <a:ext cx="8061306" cy="6858000"/>
          </a:xfrm>
          <a:prstGeom prst="rect">
            <a:avLst/>
          </a:prstGeom>
        </p:spPr>
      </p:pic>
      <p:pic>
        <p:nvPicPr>
          <p:cNvPr id="8" name="Picture 7">
            <a:extLst>
              <a:ext uri="{FF2B5EF4-FFF2-40B4-BE49-F238E27FC236}">
                <a16:creationId xmlns:a16="http://schemas.microsoft.com/office/drawing/2014/main" id="{7BC15D68-90DE-4BF0-C975-D7AEA6F616EB}"/>
              </a:ext>
            </a:extLst>
          </p:cNvPr>
          <p:cNvPicPr>
            <a:picLocks noChangeAspect="1"/>
          </p:cNvPicPr>
          <p:nvPr/>
        </p:nvPicPr>
        <p:blipFill>
          <a:blip r:embed="rId3"/>
          <a:stretch>
            <a:fillRect/>
          </a:stretch>
        </p:blipFill>
        <p:spPr>
          <a:xfrm>
            <a:off x="6900984" y="3865193"/>
            <a:ext cx="4243754" cy="2865675"/>
          </a:xfrm>
          <a:prstGeom prst="rect">
            <a:avLst/>
          </a:prstGeom>
        </p:spPr>
      </p:pic>
    </p:spTree>
    <p:extLst>
      <p:ext uri="{BB962C8B-B14F-4D97-AF65-F5344CB8AC3E}">
        <p14:creationId xmlns:p14="http://schemas.microsoft.com/office/powerpoint/2010/main" val="32623928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8846-297D-319F-FB08-9AADC4484520}"/>
              </a:ext>
            </a:extLst>
          </p:cNvPr>
          <p:cNvSpPr>
            <a:spLocks noGrp="1"/>
          </p:cNvSpPr>
          <p:nvPr>
            <p:ph type="title"/>
          </p:nvPr>
        </p:nvSpPr>
        <p:spPr/>
        <p:txBody>
          <a:bodyPr/>
          <a:lstStyle/>
          <a:p>
            <a:r>
              <a:rPr lang="en-GB" dirty="0"/>
              <a:t>Adjusting our</a:t>
            </a:r>
            <a:br>
              <a:rPr lang="en-GB" dirty="0"/>
            </a:br>
            <a:r>
              <a:rPr lang="en-GB" dirty="0"/>
              <a:t>shallow NN</a:t>
            </a:r>
            <a:endParaRPr lang="en-SG" dirty="0"/>
          </a:p>
        </p:txBody>
      </p:sp>
      <p:sp>
        <p:nvSpPr>
          <p:cNvPr id="3" name="Content Placeholder 2">
            <a:extLst>
              <a:ext uri="{FF2B5EF4-FFF2-40B4-BE49-F238E27FC236}">
                <a16:creationId xmlns:a16="http://schemas.microsoft.com/office/drawing/2014/main" id="{0D6827D2-8C59-5725-9D05-A7ACE2CC3147}"/>
              </a:ext>
            </a:extLst>
          </p:cNvPr>
          <p:cNvSpPr>
            <a:spLocks noGrp="1"/>
          </p:cNvSpPr>
          <p:nvPr>
            <p:ph sz="half" idx="1"/>
          </p:nvPr>
        </p:nvSpPr>
        <p:spPr>
          <a:xfrm>
            <a:off x="838200" y="1825624"/>
            <a:ext cx="4921738" cy="5032375"/>
          </a:xfrm>
        </p:spPr>
        <p:txBody>
          <a:bodyPr>
            <a:normAutofit/>
          </a:bodyPr>
          <a:lstStyle/>
          <a:p>
            <a:pPr marL="0" indent="0">
              <a:buNone/>
            </a:pPr>
            <a:r>
              <a:rPr lang="en-GB" dirty="0"/>
              <a:t>We can adjust our shallow neural network to the task by:</a:t>
            </a:r>
          </a:p>
          <a:p>
            <a:r>
              <a:rPr lang="en-GB" dirty="0"/>
              <a:t>Using the same two layers and forward pass procedure as before, leaving our </a:t>
            </a:r>
            <a:r>
              <a:rPr lang="en-GB" dirty="0" err="1"/>
              <a:t>init</a:t>
            </a:r>
            <a:r>
              <a:rPr lang="en-GB" dirty="0"/>
              <a:t> and forward methods untouched.</a:t>
            </a:r>
          </a:p>
          <a:p>
            <a:r>
              <a:rPr lang="en-GB" dirty="0"/>
              <a:t>Replace MSE with our cross-entropy (another name for the log-likelihood loss).</a:t>
            </a:r>
          </a:p>
          <a:p>
            <a:r>
              <a:rPr lang="en-GB" dirty="0"/>
              <a:t>Backward and trainer methods untouched.</a:t>
            </a:r>
            <a:endParaRPr lang="en-SG" dirty="0"/>
          </a:p>
        </p:txBody>
      </p:sp>
      <p:pic>
        <p:nvPicPr>
          <p:cNvPr id="6" name="Picture 5">
            <a:extLst>
              <a:ext uri="{FF2B5EF4-FFF2-40B4-BE49-F238E27FC236}">
                <a16:creationId xmlns:a16="http://schemas.microsoft.com/office/drawing/2014/main" id="{4E02A804-EBD8-960D-40E4-EDC21D66C87D}"/>
              </a:ext>
            </a:extLst>
          </p:cNvPr>
          <p:cNvPicPr>
            <a:picLocks noChangeAspect="1"/>
          </p:cNvPicPr>
          <p:nvPr/>
        </p:nvPicPr>
        <p:blipFill rotWithShape="1">
          <a:blip r:embed="rId2"/>
          <a:srcRect l="6437"/>
          <a:stretch/>
        </p:blipFill>
        <p:spPr>
          <a:xfrm>
            <a:off x="6330462" y="223164"/>
            <a:ext cx="5861538" cy="6437422"/>
          </a:xfrm>
          <a:prstGeom prst="rect">
            <a:avLst/>
          </a:prstGeom>
        </p:spPr>
      </p:pic>
    </p:spTree>
    <p:extLst>
      <p:ext uri="{BB962C8B-B14F-4D97-AF65-F5344CB8AC3E}">
        <p14:creationId xmlns:p14="http://schemas.microsoft.com/office/powerpoint/2010/main" val="6391679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 (or does it?)</a:t>
            </a:r>
            <a:endParaRPr lang="en-SG" dirty="0"/>
          </a:p>
        </p:txBody>
      </p:sp>
      <p:pic>
        <p:nvPicPr>
          <p:cNvPr id="6" name="Picture 5">
            <a:extLst>
              <a:ext uri="{FF2B5EF4-FFF2-40B4-BE49-F238E27FC236}">
                <a16:creationId xmlns:a16="http://schemas.microsoft.com/office/drawing/2014/main" id="{11A6D2AA-EA62-18A2-33BA-DFF7E098C2C7}"/>
              </a:ext>
            </a:extLst>
          </p:cNvPr>
          <p:cNvPicPr>
            <a:picLocks noChangeAspect="1"/>
          </p:cNvPicPr>
          <p:nvPr/>
        </p:nvPicPr>
        <p:blipFill>
          <a:blip r:embed="rId2"/>
          <a:stretch>
            <a:fillRect/>
          </a:stretch>
        </p:blipFill>
        <p:spPr>
          <a:xfrm>
            <a:off x="2282091" y="1494804"/>
            <a:ext cx="8317633" cy="5128568"/>
          </a:xfrm>
          <a:prstGeom prst="rect">
            <a:avLst/>
          </a:prstGeom>
        </p:spPr>
      </p:pic>
    </p:spTree>
    <p:extLst>
      <p:ext uri="{BB962C8B-B14F-4D97-AF65-F5344CB8AC3E}">
        <p14:creationId xmlns:p14="http://schemas.microsoft.com/office/powerpoint/2010/main" val="6870176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 (or does it?)</a:t>
            </a:r>
            <a:endParaRPr lang="en-SG" dirty="0"/>
          </a:p>
        </p:txBody>
      </p:sp>
      <p:pic>
        <p:nvPicPr>
          <p:cNvPr id="4" name="Picture 3">
            <a:extLst>
              <a:ext uri="{FF2B5EF4-FFF2-40B4-BE49-F238E27FC236}">
                <a16:creationId xmlns:a16="http://schemas.microsoft.com/office/drawing/2014/main" id="{1E35484D-F118-E3FF-6842-C7E33EB44C90}"/>
              </a:ext>
            </a:extLst>
          </p:cNvPr>
          <p:cNvPicPr>
            <a:picLocks noChangeAspect="1"/>
          </p:cNvPicPr>
          <p:nvPr/>
        </p:nvPicPr>
        <p:blipFill>
          <a:blip r:embed="rId2"/>
          <a:stretch>
            <a:fillRect/>
          </a:stretch>
        </p:blipFill>
        <p:spPr>
          <a:xfrm>
            <a:off x="2457061" y="1591765"/>
            <a:ext cx="7277877" cy="4901110"/>
          </a:xfrm>
          <a:prstGeom prst="rect">
            <a:avLst/>
          </a:prstGeom>
        </p:spPr>
      </p:pic>
      <p:sp>
        <p:nvSpPr>
          <p:cNvPr id="5" name="TextBox 4">
            <a:extLst>
              <a:ext uri="{FF2B5EF4-FFF2-40B4-BE49-F238E27FC236}">
                <a16:creationId xmlns:a16="http://schemas.microsoft.com/office/drawing/2014/main" id="{0B2E0CD9-728A-0474-7AA6-B59FF75D5912}"/>
              </a:ext>
            </a:extLst>
          </p:cNvPr>
          <p:cNvSpPr txBox="1"/>
          <p:nvPr/>
        </p:nvSpPr>
        <p:spPr>
          <a:xfrm>
            <a:off x="513184" y="3610947"/>
            <a:ext cx="1315616" cy="523220"/>
          </a:xfrm>
          <a:prstGeom prst="rect">
            <a:avLst/>
          </a:prstGeom>
          <a:noFill/>
        </p:spPr>
        <p:txBody>
          <a:bodyPr wrap="square" rtlCol="0">
            <a:spAutoFit/>
          </a:bodyPr>
          <a:lstStyle/>
          <a:p>
            <a:r>
              <a:rPr lang="en-GB" sz="2800" dirty="0">
                <a:solidFill>
                  <a:schemeClr val="accent2"/>
                </a:solidFill>
              </a:rPr>
              <a:t>NOPE</a:t>
            </a:r>
            <a:endParaRPr lang="en-SG" sz="2800" dirty="0">
              <a:solidFill>
                <a:schemeClr val="accent2"/>
              </a:solidFill>
            </a:endParaRPr>
          </a:p>
        </p:txBody>
      </p:sp>
    </p:spTree>
    <p:extLst>
      <p:ext uri="{BB962C8B-B14F-4D97-AF65-F5344CB8AC3E}">
        <p14:creationId xmlns:p14="http://schemas.microsoft.com/office/powerpoint/2010/main" val="5308351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4E3B-0A9D-C11F-5978-41BD39C8FBA3}"/>
              </a:ext>
            </a:extLst>
          </p:cNvPr>
          <p:cNvSpPr>
            <a:spLocks noGrp="1"/>
          </p:cNvSpPr>
          <p:nvPr>
            <p:ph type="title"/>
          </p:nvPr>
        </p:nvSpPr>
        <p:spPr>
          <a:xfrm>
            <a:off x="838200" y="365125"/>
            <a:ext cx="11080262" cy="1325563"/>
          </a:xfrm>
        </p:spPr>
        <p:txBody>
          <a:bodyPr/>
          <a:lstStyle/>
          <a:p>
            <a:r>
              <a:rPr lang="en-GB" dirty="0"/>
              <a:t>Linear layers necessarily lead to linear boundary</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CAA860-8CE7-05D9-1322-FD149D6E2865}"/>
                  </a:ext>
                </a:extLst>
              </p:cNvPr>
              <p:cNvSpPr>
                <a:spLocks noGrp="1"/>
              </p:cNvSpPr>
              <p:nvPr>
                <p:ph sz="half" idx="1"/>
              </p:nvPr>
            </p:nvSpPr>
            <p:spPr>
              <a:xfrm>
                <a:off x="838200" y="1825624"/>
                <a:ext cx="3535728" cy="5032375"/>
              </a:xfrm>
            </p:spPr>
            <p:txBody>
              <a:bodyPr/>
              <a:lstStyle/>
              <a:p>
                <a:r>
                  <a:rPr lang="en-GB" dirty="0"/>
                  <a:t>Our model consists of two linear layers, with two WX+B operations in a row.</a:t>
                </a:r>
              </a:p>
              <a:p>
                <a:r>
                  <a:rPr lang="en-GB" dirty="0"/>
                  <a:t>The final result is necessarily linear also, as shown in the final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𝑝𝑟𝑒𝑑</m:t>
                        </m:r>
                      </m:sub>
                    </m:sSub>
                  </m:oMath>
                </a14:m>
                <a:r>
                  <a:rPr lang="en-GB" dirty="0"/>
                  <a:t> equation.</a:t>
                </a:r>
              </a:p>
              <a:p>
                <a:r>
                  <a:rPr lang="en-GB" dirty="0"/>
                  <a:t>Boundary is therefore linear!</a:t>
                </a:r>
                <a:endParaRPr lang="en-SG" dirty="0"/>
              </a:p>
            </p:txBody>
          </p:sp>
        </mc:Choice>
        <mc:Fallback xmlns="">
          <p:sp>
            <p:nvSpPr>
              <p:cNvPr id="3" name="Content Placeholder 2">
                <a:extLst>
                  <a:ext uri="{FF2B5EF4-FFF2-40B4-BE49-F238E27FC236}">
                    <a16:creationId xmlns:a16="http://schemas.microsoft.com/office/drawing/2014/main" id="{D2CAA860-8CE7-05D9-1322-FD149D6E2865}"/>
                  </a:ext>
                </a:extLst>
              </p:cNvPr>
              <p:cNvSpPr>
                <a:spLocks noGrp="1" noRot="1" noChangeAspect="1" noMove="1" noResize="1" noEditPoints="1" noAdjustHandles="1" noChangeArrowheads="1" noChangeShapeType="1" noTextEdit="1"/>
              </p:cNvSpPr>
              <p:nvPr>
                <p:ph sz="half" idx="1"/>
              </p:nvPr>
            </p:nvSpPr>
            <p:spPr>
              <a:xfrm>
                <a:off x="838200" y="1825624"/>
                <a:ext cx="3535728" cy="5032375"/>
              </a:xfrm>
              <a:blipFill>
                <a:blip r:embed="rId2"/>
                <a:stretch>
                  <a:fillRect l="-3103" t="-1937" r="-2241"/>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F0A74952-A820-26F5-B21E-7794118B6CFA}"/>
              </a:ext>
            </a:extLst>
          </p:cNvPr>
          <p:cNvPicPr>
            <a:picLocks noChangeAspect="1"/>
          </p:cNvPicPr>
          <p:nvPr/>
        </p:nvPicPr>
        <p:blipFill rotWithShape="1">
          <a:blip r:embed="rId3"/>
          <a:srcRect r="3389"/>
          <a:stretch/>
        </p:blipFill>
        <p:spPr>
          <a:xfrm>
            <a:off x="4373928" y="1977292"/>
            <a:ext cx="7755550" cy="4199671"/>
          </a:xfrm>
          <a:prstGeom prst="rect">
            <a:avLst/>
          </a:prstGeom>
        </p:spPr>
      </p:pic>
    </p:spTree>
    <p:extLst>
      <p:ext uri="{BB962C8B-B14F-4D97-AF65-F5344CB8AC3E}">
        <p14:creationId xmlns:p14="http://schemas.microsoft.com/office/powerpoint/2010/main" val="3661229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384B-85D2-3792-0E49-F97AF47DA424}"/>
              </a:ext>
            </a:extLst>
          </p:cNvPr>
          <p:cNvSpPr>
            <a:spLocks noGrp="1"/>
          </p:cNvSpPr>
          <p:nvPr>
            <p:ph type="title"/>
          </p:nvPr>
        </p:nvSpPr>
        <p:spPr/>
        <p:txBody>
          <a:bodyPr/>
          <a:lstStyle/>
          <a:p>
            <a:r>
              <a:rPr lang="en-GB" dirty="0"/>
              <a:t>Our shallow NN with two processing layers</a:t>
            </a:r>
            <a:endParaRPr lang="en-SG" dirty="0"/>
          </a:p>
        </p:txBody>
      </p:sp>
      <p:pic>
        <p:nvPicPr>
          <p:cNvPr id="6" name="Picture 5">
            <a:extLst>
              <a:ext uri="{FF2B5EF4-FFF2-40B4-BE49-F238E27FC236}">
                <a16:creationId xmlns:a16="http://schemas.microsoft.com/office/drawing/2014/main" id="{9D8A61F5-3D15-A806-6CDD-6E7C348E772D}"/>
              </a:ext>
            </a:extLst>
          </p:cNvPr>
          <p:cNvPicPr>
            <a:picLocks noChangeAspect="1"/>
          </p:cNvPicPr>
          <p:nvPr/>
        </p:nvPicPr>
        <p:blipFill>
          <a:blip r:embed="rId2"/>
          <a:stretch>
            <a:fillRect/>
          </a:stretch>
        </p:blipFill>
        <p:spPr>
          <a:xfrm>
            <a:off x="763955" y="1500060"/>
            <a:ext cx="10589845" cy="5080987"/>
          </a:xfrm>
          <a:prstGeom prst="rect">
            <a:avLst/>
          </a:prstGeom>
        </p:spPr>
      </p:pic>
    </p:spTree>
    <p:extLst>
      <p:ext uri="{BB962C8B-B14F-4D97-AF65-F5344CB8AC3E}">
        <p14:creationId xmlns:p14="http://schemas.microsoft.com/office/powerpoint/2010/main" val="32085168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 (or does it?)</a:t>
            </a:r>
            <a:endParaRPr lang="en-SG" dirty="0"/>
          </a:p>
        </p:txBody>
      </p:sp>
      <p:pic>
        <p:nvPicPr>
          <p:cNvPr id="4" name="Picture 3">
            <a:extLst>
              <a:ext uri="{FF2B5EF4-FFF2-40B4-BE49-F238E27FC236}">
                <a16:creationId xmlns:a16="http://schemas.microsoft.com/office/drawing/2014/main" id="{1E35484D-F118-E3FF-6842-C7E33EB44C90}"/>
              </a:ext>
            </a:extLst>
          </p:cNvPr>
          <p:cNvPicPr>
            <a:picLocks noChangeAspect="1"/>
          </p:cNvPicPr>
          <p:nvPr/>
        </p:nvPicPr>
        <p:blipFill>
          <a:blip r:embed="rId2"/>
          <a:stretch>
            <a:fillRect/>
          </a:stretch>
        </p:blipFill>
        <p:spPr>
          <a:xfrm>
            <a:off x="4324937" y="1529242"/>
            <a:ext cx="7277877" cy="4901110"/>
          </a:xfrm>
          <a:prstGeom prst="rect">
            <a:avLst/>
          </a:prstGeom>
        </p:spPr>
      </p:pic>
      <p:sp>
        <p:nvSpPr>
          <p:cNvPr id="5" name="TextBox 4">
            <a:extLst>
              <a:ext uri="{FF2B5EF4-FFF2-40B4-BE49-F238E27FC236}">
                <a16:creationId xmlns:a16="http://schemas.microsoft.com/office/drawing/2014/main" id="{0B2E0CD9-728A-0474-7AA6-B59FF75D5912}"/>
              </a:ext>
            </a:extLst>
          </p:cNvPr>
          <p:cNvSpPr txBox="1"/>
          <p:nvPr/>
        </p:nvSpPr>
        <p:spPr>
          <a:xfrm>
            <a:off x="650631" y="1750885"/>
            <a:ext cx="3214754" cy="3970318"/>
          </a:xfrm>
          <a:prstGeom prst="rect">
            <a:avLst/>
          </a:prstGeom>
          <a:noFill/>
        </p:spPr>
        <p:txBody>
          <a:bodyPr wrap="square" rtlCol="0">
            <a:spAutoFit/>
          </a:bodyPr>
          <a:lstStyle/>
          <a:p>
            <a:pPr algn="ctr"/>
            <a:r>
              <a:rPr lang="en-GB" sz="2800" dirty="0">
                <a:solidFill>
                  <a:schemeClr val="accent2"/>
                </a:solidFill>
              </a:rPr>
              <a:t>Well that is going to be a problem, because the black frontier is definitely not linear…</a:t>
            </a:r>
          </a:p>
          <a:p>
            <a:pPr algn="ctr"/>
            <a:endParaRPr lang="en-GB" sz="2800" dirty="0">
              <a:solidFill>
                <a:schemeClr val="accent2"/>
              </a:solidFill>
            </a:endParaRPr>
          </a:p>
          <a:p>
            <a:pPr algn="ctr"/>
            <a:r>
              <a:rPr lang="en-GB" sz="2800" dirty="0">
                <a:solidFill>
                  <a:schemeClr val="accent2"/>
                </a:solidFill>
              </a:rPr>
              <a:t>Or, in other words, the data is </a:t>
            </a:r>
            <a:r>
              <a:rPr lang="en-GB" sz="2800" b="1" u="sng" dirty="0">
                <a:solidFill>
                  <a:schemeClr val="accent2"/>
                </a:solidFill>
              </a:rPr>
              <a:t>not linearly separable.</a:t>
            </a:r>
            <a:endParaRPr lang="en-SG" sz="2800" b="1" u="sng" dirty="0">
              <a:solidFill>
                <a:schemeClr val="accent2"/>
              </a:solidFill>
            </a:endParaRPr>
          </a:p>
        </p:txBody>
      </p:sp>
    </p:spTree>
    <p:extLst>
      <p:ext uri="{BB962C8B-B14F-4D97-AF65-F5344CB8AC3E}">
        <p14:creationId xmlns:p14="http://schemas.microsoft.com/office/powerpoint/2010/main" val="283601206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Activation functions and introducing non-linearity in the Neural Networks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Activation</a:t>
            </a:r>
            <a:r>
              <a:rPr lang="en-GB" b="1" dirty="0"/>
              <a:t> </a:t>
            </a:r>
            <a:r>
              <a:rPr lang="en-GB" b="1" dirty="0">
                <a:solidFill>
                  <a:srgbClr val="00B050"/>
                </a:solidFill>
              </a:rPr>
              <a:t>functions</a:t>
            </a:r>
            <a:r>
              <a:rPr lang="en-GB" b="1" dirty="0"/>
              <a:t> and </a:t>
            </a:r>
            <a:r>
              <a:rPr lang="en-GB" b="1" dirty="0">
                <a:solidFill>
                  <a:srgbClr val="00B050"/>
                </a:solidFill>
              </a:rPr>
              <a:t>non-linearity</a:t>
            </a:r>
            <a:r>
              <a:rPr lang="en-GB" b="1" dirty="0"/>
              <a:t>):</a:t>
            </a:r>
          </a:p>
          <a:p>
            <a:pPr marL="0" indent="0">
              <a:buNone/>
            </a:pPr>
            <a:r>
              <a:rPr lang="en-GB" b="1" dirty="0">
                <a:solidFill>
                  <a:srgbClr val="00B050"/>
                </a:solidFill>
              </a:rPr>
              <a:t>Activation</a:t>
            </a:r>
            <a:r>
              <a:rPr lang="en-GB" b="1" dirty="0"/>
              <a:t> </a:t>
            </a:r>
            <a:r>
              <a:rPr lang="en-GB" b="1" dirty="0">
                <a:solidFill>
                  <a:srgbClr val="00B050"/>
                </a:solidFill>
              </a:rPr>
              <a:t>functions</a:t>
            </a:r>
            <a:r>
              <a:rPr lang="en-GB" b="1" dirty="0"/>
              <a:t> </a:t>
            </a:r>
            <a:r>
              <a:rPr lang="en-GB" dirty="0"/>
              <a:t>are an important component of neural networks because they </a:t>
            </a:r>
            <a:r>
              <a:rPr lang="en-GB" b="1" dirty="0">
                <a:solidFill>
                  <a:srgbClr val="00B050"/>
                </a:solidFill>
              </a:rPr>
              <a:t>introduce</a:t>
            </a:r>
            <a:r>
              <a:rPr lang="en-GB" b="1" dirty="0"/>
              <a:t> </a:t>
            </a:r>
            <a:r>
              <a:rPr lang="en-GB" b="1" dirty="0">
                <a:solidFill>
                  <a:srgbClr val="00B050"/>
                </a:solidFill>
              </a:rPr>
              <a:t>non-linearity</a:t>
            </a:r>
            <a:r>
              <a:rPr lang="en-GB" b="1" dirty="0"/>
              <a:t> </a:t>
            </a:r>
            <a:r>
              <a:rPr lang="en-GB" dirty="0"/>
              <a:t>to the model.</a:t>
            </a:r>
          </a:p>
          <a:p>
            <a:pPr marL="0" indent="0">
              <a:buNone/>
            </a:pPr>
            <a:r>
              <a:rPr lang="en-GB" dirty="0"/>
              <a:t>This is important because most real-world data is non-linear.</a:t>
            </a:r>
          </a:p>
          <a:p>
            <a:pPr marL="0" indent="0">
              <a:buNone/>
            </a:pPr>
            <a:r>
              <a:rPr lang="en-GB" dirty="0"/>
              <a:t>Simply done by </a:t>
            </a:r>
            <a:r>
              <a:rPr lang="en-GB" b="1" dirty="0"/>
              <a:t>adding an extra operation </a:t>
            </a:r>
            <a:r>
              <a:rPr lang="en-GB" dirty="0"/>
              <a:t>after the linear one, for instance </a:t>
            </a:r>
            <a:r>
              <a:rPr lang="en-GB" b="1" dirty="0"/>
              <a:t>our sigmoid function</a:t>
            </a:r>
            <a:r>
              <a:rPr lang="en-GB" dirty="0"/>
              <a:t>.</a:t>
            </a:r>
            <a:endParaRPr lang="en-SG" dirty="0"/>
          </a:p>
        </p:txBody>
      </p:sp>
      <p:graphicFrame>
        <p:nvGraphicFramePr>
          <p:cNvPr id="6" name="Diagram 5">
            <a:extLst>
              <a:ext uri="{FF2B5EF4-FFF2-40B4-BE49-F238E27FC236}">
                <a16:creationId xmlns:a16="http://schemas.microsoft.com/office/drawing/2014/main" id="{4078484C-D331-C08C-24DF-BE42BAC0C241}"/>
              </a:ext>
            </a:extLst>
          </p:cNvPr>
          <p:cNvGraphicFramePr/>
          <p:nvPr>
            <p:extLst>
              <p:ext uri="{D42A27DB-BD31-4B8C-83A1-F6EECF244321}">
                <p14:modId xmlns:p14="http://schemas.microsoft.com/office/powerpoint/2010/main" val="2153899187"/>
              </p:ext>
            </p:extLst>
          </p:nvPr>
        </p:nvGraphicFramePr>
        <p:xfrm>
          <a:off x="6439876" y="1969477"/>
          <a:ext cx="5369169" cy="45233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5E3A86E2-23E3-E2C8-62E1-C1F638E3D248}"/>
              </a:ext>
            </a:extLst>
          </p:cNvPr>
          <p:cNvSpPr/>
          <p:nvPr/>
        </p:nvSpPr>
        <p:spPr>
          <a:xfrm>
            <a:off x="6439876" y="1825624"/>
            <a:ext cx="5478586" cy="47783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FDD82B0F-F49C-1DDC-F409-9379DAAAEF47}"/>
              </a:ext>
            </a:extLst>
          </p:cNvPr>
          <p:cNvSpPr txBox="1"/>
          <p:nvPr/>
        </p:nvSpPr>
        <p:spPr>
          <a:xfrm>
            <a:off x="8807938" y="1969477"/>
            <a:ext cx="3001108" cy="1569660"/>
          </a:xfrm>
          <a:prstGeom prst="rect">
            <a:avLst/>
          </a:prstGeom>
          <a:noFill/>
        </p:spPr>
        <p:txBody>
          <a:bodyPr wrap="square" rtlCol="0">
            <a:spAutoFit/>
          </a:bodyPr>
          <a:lstStyle/>
          <a:p>
            <a:pPr algn="ctr"/>
            <a:r>
              <a:rPr lang="en-GB" sz="2400" b="1" dirty="0">
                <a:solidFill>
                  <a:schemeClr val="accent2"/>
                </a:solidFill>
              </a:rPr>
              <a:t>Our new layer prototype, to be used in place of the Linear operation only</a:t>
            </a:r>
            <a:endParaRPr lang="en-SG" sz="2400" b="1" dirty="0">
              <a:solidFill>
                <a:schemeClr val="accent2"/>
              </a:solidFill>
            </a:endParaRPr>
          </a:p>
        </p:txBody>
      </p:sp>
    </p:spTree>
    <p:extLst>
      <p:ext uri="{BB962C8B-B14F-4D97-AF65-F5344CB8AC3E}">
        <p14:creationId xmlns:p14="http://schemas.microsoft.com/office/powerpoint/2010/main" val="7637095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We can update our model by:</a:t>
            </a:r>
          </a:p>
          <a:p>
            <a:r>
              <a:rPr lang="en-SG" dirty="0"/>
              <a:t>Adding a sigmoid method, implementing the sigmoid operation from earlier.</a:t>
            </a:r>
          </a:p>
          <a:p>
            <a:r>
              <a:rPr lang="en-SG" dirty="0"/>
              <a:t>Adding sigmoid operations after each linear operation in the forward method.</a:t>
            </a:r>
          </a:p>
          <a:p>
            <a:r>
              <a:rPr lang="en-SG" dirty="0"/>
              <a:t>Our cross-entropy loss method remains unchanged, as it will simply use the updated forward procedure. </a:t>
            </a:r>
          </a:p>
        </p:txBody>
      </p:sp>
      <p:pic>
        <p:nvPicPr>
          <p:cNvPr id="5" name="Picture 4">
            <a:extLst>
              <a:ext uri="{FF2B5EF4-FFF2-40B4-BE49-F238E27FC236}">
                <a16:creationId xmlns:a16="http://schemas.microsoft.com/office/drawing/2014/main" id="{B18D0285-19F3-CC5B-7ABC-9F0C22FD2824}"/>
              </a:ext>
            </a:extLst>
          </p:cNvPr>
          <p:cNvPicPr>
            <a:picLocks noChangeAspect="1"/>
          </p:cNvPicPr>
          <p:nvPr/>
        </p:nvPicPr>
        <p:blipFill rotWithShape="1">
          <a:blip r:embed="rId2"/>
          <a:srcRect b="1129"/>
          <a:stretch/>
        </p:blipFill>
        <p:spPr>
          <a:xfrm>
            <a:off x="5948424" y="415077"/>
            <a:ext cx="6125430" cy="6009169"/>
          </a:xfrm>
          <a:prstGeom prst="rect">
            <a:avLst/>
          </a:prstGeom>
        </p:spPr>
      </p:pic>
    </p:spTree>
    <p:extLst>
      <p:ext uri="{BB962C8B-B14F-4D97-AF65-F5344CB8AC3E}">
        <p14:creationId xmlns:p14="http://schemas.microsoft.com/office/powerpoint/2010/main" val="3384011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Careful now…</a:t>
            </a:r>
          </a:p>
          <a:p>
            <a:r>
              <a:rPr lang="en-SG" dirty="0"/>
              <a:t>As the forward procedure has changed, we have to update the backward propagation.</a:t>
            </a:r>
          </a:p>
          <a:p>
            <a:r>
              <a:rPr lang="en-SG" dirty="0"/>
              <a:t>Going back to the chain rule procedure and accounting for the new sigmoid operations gives us the new update rules to use in the backward method…</a:t>
            </a:r>
          </a:p>
        </p:txBody>
      </p:sp>
      <p:pic>
        <p:nvPicPr>
          <p:cNvPr id="3" name="Picture 2">
            <a:extLst>
              <a:ext uri="{FF2B5EF4-FFF2-40B4-BE49-F238E27FC236}">
                <a16:creationId xmlns:a16="http://schemas.microsoft.com/office/drawing/2014/main" id="{B0BD5B35-A861-820D-73A9-BEE843559F9A}"/>
              </a:ext>
            </a:extLst>
          </p:cNvPr>
          <p:cNvPicPr>
            <a:picLocks noChangeAspect="1"/>
          </p:cNvPicPr>
          <p:nvPr/>
        </p:nvPicPr>
        <p:blipFill rotWithShape="1">
          <a:blip r:embed="rId2"/>
          <a:srcRect b="1129"/>
          <a:stretch/>
        </p:blipFill>
        <p:spPr>
          <a:xfrm>
            <a:off x="5948424" y="415077"/>
            <a:ext cx="6125430" cy="6009169"/>
          </a:xfrm>
          <a:prstGeom prst="rect">
            <a:avLst/>
          </a:prstGeom>
        </p:spPr>
      </p:pic>
    </p:spTree>
    <p:extLst>
      <p:ext uri="{BB962C8B-B14F-4D97-AF65-F5344CB8AC3E}">
        <p14:creationId xmlns:p14="http://schemas.microsoft.com/office/powerpoint/2010/main" val="16884816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graphicFrame>
            <p:nvGraphicFramePr>
              <p:cNvPr id="3" name="Diagram 2">
                <a:extLst>
                  <a:ext uri="{FF2B5EF4-FFF2-40B4-BE49-F238E27FC236}">
                    <a16:creationId xmlns:a16="http://schemas.microsoft.com/office/drawing/2014/main" id="{361F7F4C-0DFE-4A7B-8B61-D7E14EB97B23}"/>
                  </a:ext>
                </a:extLst>
              </p:cNvPr>
              <p:cNvGraphicFramePr/>
              <p:nvPr>
                <p:extLst>
                  <p:ext uri="{D42A27DB-BD31-4B8C-83A1-F6EECF244321}">
                    <p14:modId xmlns:p14="http://schemas.microsoft.com/office/powerpoint/2010/main" val="1001662292"/>
                  </p:ext>
                </p:extLst>
              </p:nvPr>
            </p:nvGraphicFramePr>
            <p:xfrm>
              <a:off x="148492" y="1258278"/>
              <a:ext cx="11840308" cy="5466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3" name="Diagram 2">
                <a:extLst>
                  <a:ext uri="{FF2B5EF4-FFF2-40B4-BE49-F238E27FC236}">
                    <a16:creationId xmlns:a16="http://schemas.microsoft.com/office/drawing/2014/main" id="{361F7F4C-0DFE-4A7B-8B61-D7E14EB97B23}"/>
                  </a:ext>
                </a:extLst>
              </p:cNvPr>
              <p:cNvGraphicFramePr/>
              <p:nvPr>
                <p:extLst>
                  <p:ext uri="{D42A27DB-BD31-4B8C-83A1-F6EECF244321}">
                    <p14:modId xmlns:p14="http://schemas.microsoft.com/office/powerpoint/2010/main" val="1001662292"/>
                  </p:ext>
                </p:extLst>
              </p:nvPr>
            </p:nvGraphicFramePr>
            <p:xfrm>
              <a:off x="148492" y="1258278"/>
              <a:ext cx="11840308" cy="54662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cxnSp>
        <p:nvCxnSpPr>
          <p:cNvPr id="5" name="Straight Arrow Connector 4">
            <a:extLst>
              <a:ext uri="{FF2B5EF4-FFF2-40B4-BE49-F238E27FC236}">
                <a16:creationId xmlns:a16="http://schemas.microsoft.com/office/drawing/2014/main" id="{71F9FA84-31D6-1C08-4BE6-CEC3E1CABE23}"/>
              </a:ext>
            </a:extLst>
          </p:cNvPr>
          <p:cNvCxnSpPr/>
          <p:nvPr/>
        </p:nvCxnSpPr>
        <p:spPr>
          <a:xfrm>
            <a:off x="1656862"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E549BA0-8559-98D6-849D-AB55780B9C62}"/>
              </a:ext>
            </a:extLst>
          </p:cNvPr>
          <p:cNvCxnSpPr/>
          <p:nvPr/>
        </p:nvCxnSpPr>
        <p:spPr>
          <a:xfrm>
            <a:off x="3489570"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2117E9D-CABD-7266-89A7-DFF74170CB21}"/>
              </a:ext>
            </a:extLst>
          </p:cNvPr>
          <p:cNvCxnSpPr/>
          <p:nvPr/>
        </p:nvCxnSpPr>
        <p:spPr>
          <a:xfrm>
            <a:off x="5341816"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379346-9FA6-A5FF-CF9A-3986BF1FC0AA}"/>
              </a:ext>
            </a:extLst>
          </p:cNvPr>
          <p:cNvCxnSpPr/>
          <p:nvPr/>
        </p:nvCxnSpPr>
        <p:spPr>
          <a:xfrm>
            <a:off x="7217509" y="4263293"/>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144772C-6B37-C844-33E2-BD62B705640E}"/>
              </a:ext>
            </a:extLst>
          </p:cNvPr>
          <p:cNvCxnSpPr/>
          <p:nvPr/>
        </p:nvCxnSpPr>
        <p:spPr>
          <a:xfrm>
            <a:off x="9054123"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0690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fontScale="92500"/>
              </a:bodyPr>
              <a:lstStyle/>
              <a:p>
                <a:pPr marL="0" indent="0">
                  <a:buNone/>
                </a:pPr>
                <a:r>
                  <a:rPr lang="en-GB" dirty="0"/>
                  <a:t>Our forward method gives:</a:t>
                </a: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1</m:t>
                          </m:r>
                        </m:sub>
                      </m:sSub>
                      <m:r>
                        <a:rPr lang="en-GB" i="1" dirty="0" smtClean="0">
                          <a:latin typeface="Cambria Math" panose="02040503050406030204" pitchFamily="18" charset="0"/>
                        </a:rPr>
                        <m:t>𝑋</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1</m:t>
                          </m:r>
                        </m:sub>
                      </m:sSub>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i="1" dirty="0" smtClean="0">
                              <a:latin typeface="Cambria Math" panose="02040503050406030204" pitchFamily="18" charset="0"/>
                            </a:rPr>
                            <m:t>1</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𝐿</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b="0" i="1" dirty="0" smtClean="0">
                              <a:latin typeface="Cambria Math" panose="02040503050406030204" pitchFamily="18" charset="0"/>
                            </a:rPr>
                            <m:t>−</m:t>
                          </m:r>
                          <m:r>
                            <a:rPr lang="en-GB" i="1" dirty="0" smtClean="0">
                              <a:latin typeface="Cambria Math" panose="02040503050406030204" pitchFamily="18" charset="0"/>
                            </a:rPr>
                            <m:t>1</m:t>
                          </m:r>
                        </m:num>
                        <m:den>
                          <m:r>
                            <a:rPr lang="en-GB" i="1" dirty="0" smtClean="0">
                              <a:latin typeface="Cambria Math" panose="02040503050406030204" pitchFamily="18" charset="0"/>
                            </a:rPr>
                            <m:t>𝑁</m:t>
                          </m:r>
                        </m:den>
                      </m:f>
                      <m:r>
                        <a:rPr lang="en-GB" i="1" dirty="0" smtClean="0">
                          <a:latin typeface="Cambria Math" panose="02040503050406030204" pitchFamily="18" charset="0"/>
                        </a:rPr>
                        <m:t> </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r>
                            <a:rPr lang="en-GB" b="0" i="1" dirty="0" smtClean="0">
                              <a:latin typeface="Cambria Math" panose="02040503050406030204" pitchFamily="18" charset="0"/>
                            </a:rPr>
                            <m:t>𝑁</m:t>
                          </m:r>
                        </m:sup>
                        <m:e>
                          <m:r>
                            <a:rPr lang="en-GB" b="0" i="1" dirty="0" smtClean="0">
                              <a:latin typeface="Cambria Math" panose="02040503050406030204" pitchFamily="18" charset="0"/>
                            </a:rPr>
                            <m:t>𝑌</m:t>
                          </m:r>
                          <m:func>
                            <m:funcPr>
                              <m:ctrlPr>
                                <a:rPr lang="en-GB" b="0" i="1" dirty="0" smtClean="0">
                                  <a:latin typeface="Cambria Math" panose="02040503050406030204" pitchFamily="18" charset="0"/>
                                </a:rPr>
                              </m:ctrlPr>
                            </m:funcPr>
                            <m:fName>
                              <m:r>
                                <a:rPr lang="en-GB" b="0" i="1" dirty="0" smtClean="0">
                                  <a:latin typeface="Cambria Math" panose="02040503050406030204" pitchFamily="18" charset="0"/>
                                </a:rPr>
                                <m:t>𝑙𝑛</m:t>
                              </m:r>
                            </m:fName>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e>
                              </m:d>
                            </m:e>
                          </m:func>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1−</m:t>
                              </m:r>
                              <m:r>
                                <a:rPr lang="en-GB" b="0" i="1" dirty="0" smtClean="0">
                                  <a:latin typeface="Cambria Math" panose="02040503050406030204" pitchFamily="18" charset="0"/>
                                </a:rPr>
                                <m:t>𝑌</m:t>
                              </m:r>
                            </m:e>
                          </m:d>
                          <m:r>
                            <a:rPr lang="en-GB" b="0" i="1" dirty="0" smtClean="0">
                              <a:latin typeface="Cambria Math" panose="02040503050406030204" pitchFamily="18" charset="0"/>
                            </a:rPr>
                            <m:t>𝑙𝑛</m:t>
                          </m:r>
                          <m:r>
                            <a:rPr lang="en-GB" b="0" i="1" dirty="0" smtClean="0">
                              <a:latin typeface="Cambria Math" panose="02040503050406030204" pitchFamily="18" charset="0"/>
                            </a:rPr>
                            <m:t>(</m:t>
                          </m:r>
                        </m:e>
                      </m:nary>
                      <m:r>
                        <a:rPr lang="en-GB" b="0" i="1" dirty="0" smtClean="0">
                          <a:latin typeface="Cambria Math" panose="02040503050406030204" pitchFamily="18" charset="0"/>
                        </a:rPr>
                        <m:t>1−</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r>
                        <a:rPr lang="en-GB" i="1" dirty="0" smtClean="0">
                          <a:latin typeface="Cambria Math" panose="02040503050406030204" pitchFamily="18" charset="0"/>
                        </a:rPr>
                        <m:t> </m:t>
                      </m:r>
                    </m:oMath>
                  </m:oMathPara>
                </a14:m>
                <a:endParaRPr lang="en-SG"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043" t="-1880"/>
                </a:stretch>
              </a:blipFill>
            </p:spPr>
            <p:txBody>
              <a:bodyPr/>
              <a:lstStyle/>
              <a:p>
                <a:r>
                  <a:rPr lang="en-SG">
                    <a:noFill/>
                  </a:rPr>
                  <a:t> </a:t>
                </a:r>
              </a:p>
            </p:txBody>
          </p:sp>
        </mc:Fallback>
      </mc:AlternateContent>
    </p:spTree>
    <p:extLst>
      <p:ext uri="{BB962C8B-B14F-4D97-AF65-F5344CB8AC3E}">
        <p14:creationId xmlns:p14="http://schemas.microsoft.com/office/powerpoint/2010/main" val="13485321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pPr marL="0" indent="0">
                  <a:buNone/>
                </a:pPr>
                <a:r>
                  <a:rPr lang="en-GB" dirty="0"/>
                  <a:t>Retrieving the gradient descent update rules takes a few steps and requires some organizing…</a:t>
                </a:r>
              </a:p>
              <a:p>
                <a:r>
                  <a:rPr lang="en-GB" dirty="0"/>
                  <a:t>First, recall that our loss function is defined as</a:t>
                </a:r>
              </a:p>
              <a:p>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𝐿</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b="0" i="1" dirty="0" smtClean="0">
                              <a:latin typeface="Cambria Math" panose="02040503050406030204" pitchFamily="18" charset="0"/>
                            </a:rPr>
                            <m:t>−</m:t>
                          </m:r>
                          <m:r>
                            <a:rPr lang="en-GB" i="1" dirty="0" smtClean="0">
                              <a:latin typeface="Cambria Math" panose="02040503050406030204" pitchFamily="18" charset="0"/>
                            </a:rPr>
                            <m:t>1</m:t>
                          </m:r>
                        </m:num>
                        <m:den>
                          <m:r>
                            <a:rPr lang="en-GB" i="1" dirty="0" smtClean="0">
                              <a:latin typeface="Cambria Math" panose="02040503050406030204" pitchFamily="18" charset="0"/>
                            </a:rPr>
                            <m:t>𝑁</m:t>
                          </m:r>
                        </m:den>
                      </m:f>
                      <m:r>
                        <a:rPr lang="en-GB" i="1" dirty="0" smtClean="0">
                          <a:latin typeface="Cambria Math" panose="02040503050406030204" pitchFamily="18" charset="0"/>
                        </a:rPr>
                        <m:t> </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r>
                            <a:rPr lang="en-GB" b="0" i="1" dirty="0" smtClean="0">
                              <a:latin typeface="Cambria Math" panose="02040503050406030204" pitchFamily="18" charset="0"/>
                            </a:rPr>
                            <m:t>𝑁</m:t>
                          </m:r>
                        </m:sup>
                        <m:e>
                          <m:r>
                            <a:rPr lang="en-GB" b="0" i="1" dirty="0" smtClean="0">
                              <a:latin typeface="Cambria Math" panose="02040503050406030204" pitchFamily="18" charset="0"/>
                            </a:rPr>
                            <m:t>𝑌</m:t>
                          </m:r>
                          <m:func>
                            <m:funcPr>
                              <m:ctrlPr>
                                <a:rPr lang="en-GB" b="0" i="1" dirty="0" smtClean="0">
                                  <a:latin typeface="Cambria Math" panose="02040503050406030204" pitchFamily="18" charset="0"/>
                                </a:rPr>
                              </m:ctrlPr>
                            </m:funcPr>
                            <m:fName>
                              <m:r>
                                <a:rPr lang="en-GB" b="0" i="1" dirty="0" smtClean="0">
                                  <a:latin typeface="Cambria Math" panose="02040503050406030204" pitchFamily="18" charset="0"/>
                                </a:rPr>
                                <m:t>𝑙𝑛</m:t>
                              </m:r>
                            </m:fName>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e>
                              </m:d>
                            </m:e>
                          </m:func>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1−</m:t>
                              </m:r>
                              <m:r>
                                <a:rPr lang="en-GB" b="0" i="1" dirty="0" smtClean="0">
                                  <a:latin typeface="Cambria Math" panose="02040503050406030204" pitchFamily="18" charset="0"/>
                                </a:rPr>
                                <m:t>𝑌</m:t>
                              </m:r>
                            </m:e>
                          </m:d>
                          <m:r>
                            <a:rPr lang="en-GB" b="0" i="1" dirty="0" smtClean="0">
                              <a:latin typeface="Cambria Math" panose="02040503050406030204" pitchFamily="18" charset="0"/>
                            </a:rPr>
                            <m:t>𝑙𝑛</m:t>
                          </m:r>
                          <m:r>
                            <a:rPr lang="en-GB" b="0" i="1" dirty="0" smtClean="0">
                              <a:latin typeface="Cambria Math" panose="02040503050406030204" pitchFamily="18" charset="0"/>
                            </a:rPr>
                            <m:t>(</m:t>
                          </m:r>
                        </m:e>
                      </m:nary>
                      <m:r>
                        <a:rPr lang="en-GB" b="0" i="1" dirty="0" smtClean="0">
                          <a:latin typeface="Cambria Math" panose="02040503050406030204" pitchFamily="18" charset="0"/>
                        </a:rPr>
                        <m:t>1−</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r>
                        <a:rPr lang="en-GB" i="1" dirty="0" smtClean="0">
                          <a:latin typeface="Cambria Math" panose="02040503050406030204" pitchFamily="18" charset="0"/>
                        </a:rPr>
                        <m:t> </m:t>
                      </m:r>
                    </m:oMath>
                  </m:oMathPara>
                </a14:m>
                <a:endParaRPr lang="en-SG" dirty="0"/>
              </a:p>
              <a:p>
                <a:pPr marL="0" indent="0">
                  <a:buNone/>
                </a:pPr>
                <a:r>
                  <a:rPr lang="en-SG" dirty="0"/>
                  <a:t>Therefore, we have</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𝑌</m:t>
                          </m:r>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r>
                            <a:rPr lang="en-GB" b="0" i="1" smtClean="0">
                              <a:latin typeface="Cambria Math" panose="02040503050406030204" pitchFamily="18" charset="0"/>
                            </a:rPr>
                            <m:t>𝑌</m:t>
                          </m:r>
                        </m:num>
                        <m:den>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oMath>
                  </m:oMathPara>
                </a14:m>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36733544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Then, recall that</a:t>
                </a: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m:oMathPara>
                </a14:m>
                <a:endParaRPr lang="en-GB" dirty="0"/>
              </a:p>
              <a:p>
                <a:pPr marL="0" indent="0">
                  <a:buNone/>
                </a:pPr>
                <a:r>
                  <a:rPr lang="en-GB" dirty="0"/>
                  <a:t>We can then prove that</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𝑠</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r>
                        <a:rPr lang="en-GB" b="0" i="1" smtClean="0">
                          <a:latin typeface="Cambria Math" panose="02040503050406030204" pitchFamily="18" charset="0"/>
                        </a:rPr>
                        <m:t>=</m:t>
                      </m:r>
                      <m:r>
                        <a:rPr lang="en-GB" b="0" i="1" smtClean="0">
                          <a:latin typeface="Cambria Math" panose="02040503050406030204" pitchFamily="18" charset="0"/>
                        </a:rPr>
                        <m:t>𝑠</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𝑠</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e>
                      </m:d>
                    </m:oMath>
                  </m:oMathPara>
                </a14:m>
                <a:endParaRPr lang="en-GB" dirty="0"/>
              </a:p>
              <a:p>
                <a:pPr marL="0" indent="0">
                  <a:buNone/>
                </a:pPr>
                <a:r>
                  <a:rPr lang="en-GB" dirty="0"/>
                  <a:t>Using the chain rule,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𝑍</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𝐴</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GB" dirty="0"/>
              </a:p>
              <a:p>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8550400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Let us continue going backwards</a:t>
                </a:r>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m:oMathPara>
                </a14:m>
                <a:endParaRPr lang="en-GB" dirty="0"/>
              </a:p>
              <a:p>
                <a:pPr marL="0" indent="0">
                  <a:buNone/>
                </a:pPr>
                <a:r>
                  <a:rPr lang="en-GB" dirty="0"/>
                  <a:t>Using the chain rule,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𝑊</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oMath>
                  </m:oMathPara>
                </a14:m>
                <a:endParaRPr lang="en-SG" dirty="0"/>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𝑏</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oMath>
                  </m:oMathPara>
                </a14:m>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21515500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Let us continue going backwards</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r>
                        <a:rPr lang="en-GB" i="1" dirty="0">
                          <a:latin typeface="Cambria Math" panose="02040503050406030204" pitchFamily="18" charset="0"/>
                        </a:rPr>
                        <m:t>𝑠</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1</m:t>
                          </m:r>
                        </m:sub>
                      </m:sSub>
                      <m:r>
                        <a:rPr lang="en-GB" i="1" dirty="0">
                          <a:latin typeface="Cambria Math" panose="02040503050406030204" pitchFamily="18" charset="0"/>
                        </a:rPr>
                        <m:t>)</m:t>
                      </m:r>
                    </m:oMath>
                  </m:oMathPara>
                </a14:m>
                <a:endParaRPr lang="en-GB" dirty="0"/>
              </a:p>
              <a:p>
                <a:pPr marL="0" indent="0">
                  <a:buNone/>
                </a:pP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m:t>
                      </m:r>
                    </m:oMath>
                  </m:oMathPara>
                </a14:m>
                <a:endParaRPr lang="en-SG" i="1"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857752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123BC0-70CA-3C75-E622-ABD557DA9A48}"/>
              </a:ext>
            </a:extLst>
          </p:cNvPr>
          <p:cNvPicPr>
            <a:picLocks noChangeAspect="1"/>
          </p:cNvPicPr>
          <p:nvPr/>
        </p:nvPicPr>
        <p:blipFill>
          <a:blip r:embed="rId2"/>
          <a:stretch>
            <a:fillRect/>
          </a:stretch>
        </p:blipFill>
        <p:spPr>
          <a:xfrm>
            <a:off x="4673459" y="251969"/>
            <a:ext cx="7268589" cy="6354062"/>
          </a:xfrm>
          <a:prstGeom prst="rect">
            <a:avLst/>
          </a:prstGeom>
        </p:spPr>
      </p:pic>
      <p:sp>
        <p:nvSpPr>
          <p:cNvPr id="6" name="Title 5">
            <a:extLst>
              <a:ext uri="{FF2B5EF4-FFF2-40B4-BE49-F238E27FC236}">
                <a16:creationId xmlns:a16="http://schemas.microsoft.com/office/drawing/2014/main" id="{182A473B-52F1-F6BE-BDF1-62FD170B5BAC}"/>
              </a:ext>
            </a:extLst>
          </p:cNvPr>
          <p:cNvSpPr>
            <a:spLocks noGrp="1"/>
          </p:cNvSpPr>
          <p:nvPr>
            <p:ph type="title"/>
          </p:nvPr>
        </p:nvSpPr>
        <p:spPr/>
        <p:txBody>
          <a:bodyPr/>
          <a:lstStyle/>
          <a:p>
            <a:r>
              <a:rPr lang="en-GB" dirty="0"/>
              <a:t>Our NN class</a:t>
            </a:r>
            <a:endParaRPr lang="en-SG" dirty="0"/>
          </a:p>
        </p:txBody>
      </p:sp>
      <p:sp>
        <p:nvSpPr>
          <p:cNvPr id="7" name="Content Placeholder 6">
            <a:extLst>
              <a:ext uri="{FF2B5EF4-FFF2-40B4-BE49-F238E27FC236}">
                <a16:creationId xmlns:a16="http://schemas.microsoft.com/office/drawing/2014/main" id="{351BBB68-C97A-F968-8AD2-DE508BF2C073}"/>
              </a:ext>
            </a:extLst>
          </p:cNvPr>
          <p:cNvSpPr>
            <a:spLocks noGrp="1"/>
          </p:cNvSpPr>
          <p:nvPr>
            <p:ph sz="half" idx="1"/>
          </p:nvPr>
        </p:nvSpPr>
        <p:spPr>
          <a:xfrm>
            <a:off x="375138" y="1825625"/>
            <a:ext cx="4064000" cy="4942498"/>
          </a:xfrm>
        </p:spPr>
        <p:txBody>
          <a:bodyPr>
            <a:normAutofit/>
          </a:bodyPr>
          <a:lstStyle/>
          <a:p>
            <a:pPr marL="0" indent="0">
              <a:buNone/>
            </a:pPr>
            <a:r>
              <a:rPr lang="en-GB" b="1" dirty="0"/>
              <a:t>Changes:</a:t>
            </a:r>
          </a:p>
          <a:p>
            <a:r>
              <a:rPr lang="en-GB" dirty="0"/>
              <a:t>Weights and biases are now </a:t>
            </a:r>
            <a:r>
              <a:rPr lang="en-SG" dirty="0"/>
              <a:t>initialized as normal random with zero mean and variance 1.</a:t>
            </a:r>
          </a:p>
          <a:p>
            <a:r>
              <a:rPr lang="en-GB" dirty="0"/>
              <a:t>Forward method for making predictions using current parameters.</a:t>
            </a:r>
          </a:p>
          <a:p>
            <a:r>
              <a:rPr lang="en-GB" dirty="0"/>
              <a:t>Loss function for performance evaluation.</a:t>
            </a:r>
            <a:endParaRPr lang="en-SG" dirty="0"/>
          </a:p>
        </p:txBody>
      </p:sp>
    </p:spTree>
    <p:extLst>
      <p:ext uri="{BB962C8B-B14F-4D97-AF65-F5344CB8AC3E}">
        <p14:creationId xmlns:p14="http://schemas.microsoft.com/office/powerpoint/2010/main" val="25060945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Let us continue going backwards</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r>
                        <a:rPr lang="en-GB" i="1" dirty="0">
                          <a:latin typeface="Cambria Math" panose="02040503050406030204" pitchFamily="18" charset="0"/>
                        </a:rPr>
                        <m:t>𝑠</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1</m:t>
                          </m:r>
                        </m:sub>
                      </m:sSub>
                      <m:r>
                        <a:rPr lang="en-GB" i="1" dirty="0">
                          <a:latin typeface="Cambria Math" panose="02040503050406030204" pitchFamily="18" charset="0"/>
                        </a:rPr>
                        <m:t>)</m:t>
                      </m:r>
                    </m:oMath>
                  </m:oMathPara>
                </a14:m>
                <a:endParaRPr lang="en-GB" dirty="0"/>
              </a:p>
              <a:p>
                <a:pPr marL="0" indent="0">
                  <a:buNone/>
                </a:pP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m:t>
                      </m:r>
                    </m:oMath>
                  </m:oMathPara>
                </a14:m>
                <a:endParaRPr lang="en-SG" i="1"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24949847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Drawing a computation graph</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Let us continue going backwards</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b="0" i="1" dirty="0" smtClean="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𝑋</m:t>
                      </m:r>
                      <m:r>
                        <a:rPr lang="en-GB" i="1" dirty="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b="0" i="1" dirty="0" smtClean="0">
                              <a:latin typeface="Cambria Math" panose="02040503050406030204" pitchFamily="18" charset="0"/>
                            </a:rPr>
                            <m:t>1</m:t>
                          </m:r>
                        </m:sub>
                      </m:sSub>
                    </m:oMath>
                  </m:oMathPara>
                </a14:m>
                <a:endParaRPr lang="en-GB" dirty="0"/>
              </a:p>
              <a:p>
                <a:pPr marL="0" indent="0">
                  <a:buNone/>
                </a:pPr>
                <a:endParaRPr lang="en-GB" dirty="0"/>
              </a:p>
              <a:p>
                <a:pPr marL="0" indent="0">
                  <a:buNone/>
                </a:pP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𝑊</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𝑋</m:t>
                      </m:r>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oMath>
                  </m:oMathPara>
                </a14:m>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SG">
                    <a:noFill/>
                  </a:rPr>
                  <a:t> </a:t>
                </a:r>
              </a:p>
            </p:txBody>
          </p:sp>
        </mc:Fallback>
      </mc:AlternateContent>
    </p:spTree>
    <p:extLst>
      <p:ext uri="{BB962C8B-B14F-4D97-AF65-F5344CB8AC3E}">
        <p14:creationId xmlns:p14="http://schemas.microsoft.com/office/powerpoint/2010/main" val="183124724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3593123" cy="5032375"/>
          </a:xfrm>
        </p:spPr>
        <p:txBody>
          <a:bodyPr>
            <a:normAutofit/>
          </a:bodyPr>
          <a:lstStyle/>
          <a:p>
            <a:pPr marL="0" indent="0">
              <a:buNone/>
            </a:pPr>
            <a:r>
              <a:rPr lang="en-GB" dirty="0"/>
              <a:t>Reusing our formulas carefully gives the following update for the backward method.</a:t>
            </a:r>
          </a:p>
          <a:p>
            <a:pPr marL="0" indent="0">
              <a:buNone/>
            </a:pPr>
            <a:r>
              <a:rPr lang="en-GB" dirty="0"/>
              <a:t>Notice how we do not rush and compute each term, one operation at a time, to avoid making mistakes.</a:t>
            </a:r>
            <a:endParaRPr lang="en-SG" dirty="0"/>
          </a:p>
        </p:txBody>
      </p:sp>
      <p:pic>
        <p:nvPicPr>
          <p:cNvPr id="5" name="Picture 4">
            <a:extLst>
              <a:ext uri="{FF2B5EF4-FFF2-40B4-BE49-F238E27FC236}">
                <a16:creationId xmlns:a16="http://schemas.microsoft.com/office/drawing/2014/main" id="{733E8D5A-1A45-8E27-B15C-2E7B5398173B}"/>
              </a:ext>
            </a:extLst>
          </p:cNvPr>
          <p:cNvPicPr>
            <a:picLocks noChangeAspect="1"/>
          </p:cNvPicPr>
          <p:nvPr/>
        </p:nvPicPr>
        <p:blipFill>
          <a:blip r:embed="rId2"/>
          <a:stretch>
            <a:fillRect/>
          </a:stretch>
        </p:blipFill>
        <p:spPr>
          <a:xfrm>
            <a:off x="5031985" y="481501"/>
            <a:ext cx="7093366" cy="5894998"/>
          </a:xfrm>
          <a:prstGeom prst="rect">
            <a:avLst/>
          </a:prstGeom>
        </p:spPr>
      </p:pic>
    </p:spTree>
    <p:extLst>
      <p:ext uri="{BB962C8B-B14F-4D97-AF65-F5344CB8AC3E}">
        <p14:creationId xmlns:p14="http://schemas.microsoft.com/office/powerpoint/2010/main" val="5069487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a:t>
            </a:r>
            <a:endParaRPr lang="en-SG" dirty="0"/>
          </a:p>
        </p:txBody>
      </p:sp>
      <p:pic>
        <p:nvPicPr>
          <p:cNvPr id="6" name="Picture 5">
            <a:extLst>
              <a:ext uri="{FF2B5EF4-FFF2-40B4-BE49-F238E27FC236}">
                <a16:creationId xmlns:a16="http://schemas.microsoft.com/office/drawing/2014/main" id="{CD5993CC-DCBD-502A-6009-131C4E8BF4B4}"/>
              </a:ext>
            </a:extLst>
          </p:cNvPr>
          <p:cNvPicPr>
            <a:picLocks noChangeAspect="1"/>
          </p:cNvPicPr>
          <p:nvPr/>
        </p:nvPicPr>
        <p:blipFill>
          <a:blip r:embed="rId2"/>
          <a:stretch>
            <a:fillRect/>
          </a:stretch>
        </p:blipFill>
        <p:spPr>
          <a:xfrm>
            <a:off x="2024185" y="1554689"/>
            <a:ext cx="8654434" cy="5303311"/>
          </a:xfrm>
          <a:prstGeom prst="rect">
            <a:avLst/>
          </a:prstGeom>
        </p:spPr>
      </p:pic>
    </p:spTree>
    <p:extLst>
      <p:ext uri="{BB962C8B-B14F-4D97-AF65-F5344CB8AC3E}">
        <p14:creationId xmlns:p14="http://schemas.microsoft.com/office/powerpoint/2010/main" val="39340518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a:t>
            </a:r>
            <a:endParaRPr lang="en-SG" dirty="0"/>
          </a:p>
        </p:txBody>
      </p:sp>
      <p:pic>
        <p:nvPicPr>
          <p:cNvPr id="4" name="Picture 3">
            <a:extLst>
              <a:ext uri="{FF2B5EF4-FFF2-40B4-BE49-F238E27FC236}">
                <a16:creationId xmlns:a16="http://schemas.microsoft.com/office/drawing/2014/main" id="{B1A79797-083A-B47F-F29A-C163C28C665B}"/>
              </a:ext>
            </a:extLst>
          </p:cNvPr>
          <p:cNvPicPr>
            <a:picLocks noChangeAspect="1"/>
          </p:cNvPicPr>
          <p:nvPr/>
        </p:nvPicPr>
        <p:blipFill>
          <a:blip r:embed="rId2"/>
          <a:stretch>
            <a:fillRect/>
          </a:stretch>
        </p:blipFill>
        <p:spPr>
          <a:xfrm>
            <a:off x="4400061" y="1294066"/>
            <a:ext cx="7542347" cy="5095310"/>
          </a:xfrm>
          <a:prstGeom prst="rect">
            <a:avLst/>
          </a:prstGeom>
        </p:spPr>
      </p:pic>
      <p:sp>
        <p:nvSpPr>
          <p:cNvPr id="5" name="TextBox 4">
            <a:extLst>
              <a:ext uri="{FF2B5EF4-FFF2-40B4-BE49-F238E27FC236}">
                <a16:creationId xmlns:a16="http://schemas.microsoft.com/office/drawing/2014/main" id="{05642C26-AA61-A804-F438-6FAB9FE447AD}"/>
              </a:ext>
            </a:extLst>
          </p:cNvPr>
          <p:cNvSpPr txBox="1"/>
          <p:nvPr/>
        </p:nvSpPr>
        <p:spPr>
          <a:xfrm>
            <a:off x="93785" y="2790332"/>
            <a:ext cx="3978030" cy="2677656"/>
          </a:xfrm>
          <a:prstGeom prst="rect">
            <a:avLst/>
          </a:prstGeom>
          <a:noFill/>
        </p:spPr>
        <p:txBody>
          <a:bodyPr wrap="square" rtlCol="0">
            <a:spAutoFit/>
          </a:bodyPr>
          <a:lstStyle/>
          <a:p>
            <a:pPr algn="ctr"/>
            <a:r>
              <a:rPr lang="en-GB" sz="2800" dirty="0">
                <a:solidFill>
                  <a:schemeClr val="accent2"/>
                </a:solidFill>
              </a:rPr>
              <a:t>Using the sigmoid activation functions helped the network create some</a:t>
            </a:r>
            <a:br>
              <a:rPr lang="en-GB" sz="2800" dirty="0">
                <a:solidFill>
                  <a:schemeClr val="accent2"/>
                </a:solidFill>
              </a:rPr>
            </a:br>
            <a:r>
              <a:rPr lang="en-GB" sz="2800" dirty="0">
                <a:solidFill>
                  <a:schemeClr val="accent2"/>
                </a:solidFill>
              </a:rPr>
              <a:t>non-linearity!</a:t>
            </a:r>
          </a:p>
          <a:p>
            <a:pPr algn="ctr"/>
            <a:r>
              <a:rPr lang="en-GB" sz="2800" dirty="0">
                <a:solidFill>
                  <a:schemeClr val="accent2"/>
                </a:solidFill>
              </a:rPr>
              <a:t>(Looks great!)</a:t>
            </a:r>
            <a:endParaRPr lang="en-SG" sz="2800" dirty="0">
              <a:solidFill>
                <a:schemeClr val="accent2"/>
              </a:solidFill>
            </a:endParaRPr>
          </a:p>
        </p:txBody>
      </p:sp>
    </p:spTree>
    <p:extLst>
      <p:ext uri="{BB962C8B-B14F-4D97-AF65-F5344CB8AC3E}">
        <p14:creationId xmlns:p14="http://schemas.microsoft.com/office/powerpoint/2010/main" val="144284438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sigmoid</a:t>
            </a:r>
            <a:endParaRPr lang="en-SG" b="1"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(sigmoid function):</a:t>
                </a:r>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𝑠</m:t>
                      </m:r>
                      <m:d>
                        <m:dPr>
                          <m:ctrlPr>
                            <a:rPr lang="en-GB" b="0" i="1" dirty="0" smtClean="0">
                              <a:latin typeface="Cambria Math" panose="02040503050406030204" pitchFamily="18" charset="0"/>
                            </a:rPr>
                          </m:ctrlPr>
                        </m:dPr>
                        <m:e>
                          <m:r>
                            <a:rPr lang="en-GB" i="1" dirty="0" smtClean="0">
                              <a:latin typeface="Cambria Math" panose="02040503050406030204" pitchFamily="18" charset="0"/>
                            </a:rPr>
                            <m:t>𝑥</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b="0" i="1" dirty="0" smtClean="0">
                              <a:latin typeface="Cambria Math" panose="02040503050406030204" pitchFamily="18" charset="0"/>
                            </a:rPr>
                            <m:t>1+</m:t>
                          </m:r>
                          <m:r>
                            <m:rPr>
                              <m:sty m:val="p"/>
                            </m:rPr>
                            <a:rPr lang="en-GB" b="0" i="0" dirty="0" smtClean="0">
                              <a:latin typeface="Cambria Math" panose="02040503050406030204" pitchFamily="18" charset="0"/>
                            </a:rPr>
                            <m:t>exp</m:t>
                          </m:r>
                          <m:r>
                            <a:rPr lang="en-GB" b="0"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den>
                      </m:f>
                    </m:oMath>
                  </m:oMathPara>
                </a14:m>
                <a:endParaRPr lang="en-GB" dirty="0"/>
              </a:p>
              <a:p>
                <a:pPr marL="0" indent="0">
                  <a:buNone/>
                </a:pPr>
                <a:endParaRPr lang="en-GB" dirty="0"/>
              </a:p>
              <a:p>
                <a:pPr marL="0" indent="0">
                  <a:buNone/>
                </a:pPr>
                <a:r>
                  <a:rPr lang="en-GB" dirty="0"/>
                  <a:t>The </a:t>
                </a:r>
                <a:r>
                  <a:rPr lang="en-GB" b="1" dirty="0"/>
                  <a:t>sigmoid activation function </a:t>
                </a:r>
                <a:r>
                  <a:rPr lang="en-GB" dirty="0"/>
                  <a:t>is often used in the </a:t>
                </a:r>
                <a:r>
                  <a:rPr lang="en-GB" b="1" dirty="0"/>
                  <a:t>output layer of a binary classification model</a:t>
                </a:r>
                <a:r>
                  <a:rPr lang="en-GB" dirty="0"/>
                  <a:t>, because the output will then have values between 0 and 1, and can therefore be interpreted as a </a:t>
                </a:r>
                <a:r>
                  <a:rPr lang="en-GB" b="1" dirty="0"/>
                  <a:t>probability</a:t>
                </a:r>
                <a:r>
                  <a:rPr lang="en-GB" dirty="0"/>
                  <a:t>.</a:t>
                </a:r>
                <a:endParaRPr lang="en-SG" dirty="0"/>
              </a:p>
            </p:txBody>
          </p:sp>
        </mc:Choice>
        <mc:Fallback xmlns="">
          <p:sp>
            <p:nvSpPr>
              <p:cNvPr id="5" name="Content Placeholder 4">
                <a:extLst>
                  <a:ext uri="{FF2B5EF4-FFF2-40B4-BE49-F238E27FC236}">
                    <a16:creationId xmlns:a16="http://schemas.microsoft.com/office/drawing/2014/main" id="{B6B851F4-FCFC-1E83-D239-824F7B5E1B0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ED877936-0C09-CE62-73FD-AC87B960D65A}"/>
              </a:ext>
            </a:extLst>
          </p:cNvPr>
          <p:cNvPicPr>
            <a:picLocks noChangeAspect="1"/>
          </p:cNvPicPr>
          <p:nvPr/>
        </p:nvPicPr>
        <p:blipFill>
          <a:blip r:embed="rId3"/>
          <a:stretch>
            <a:fillRect/>
          </a:stretch>
        </p:blipFill>
        <p:spPr>
          <a:xfrm>
            <a:off x="7819140" y="2680676"/>
            <a:ext cx="4112999" cy="4031439"/>
          </a:xfrm>
          <a:prstGeom prst="rect">
            <a:avLst/>
          </a:prstGeom>
        </p:spPr>
      </p:pic>
      <p:pic>
        <p:nvPicPr>
          <p:cNvPr id="3" name="Picture 2">
            <a:extLst>
              <a:ext uri="{FF2B5EF4-FFF2-40B4-BE49-F238E27FC236}">
                <a16:creationId xmlns:a16="http://schemas.microsoft.com/office/drawing/2014/main" id="{B1A42CF1-8F96-4AF5-9B5F-867EE9CCF1E9}"/>
              </a:ext>
            </a:extLst>
          </p:cNvPr>
          <p:cNvPicPr>
            <a:picLocks noChangeAspect="1"/>
          </p:cNvPicPr>
          <p:nvPr/>
        </p:nvPicPr>
        <p:blipFill>
          <a:blip r:embed="rId4"/>
          <a:stretch>
            <a:fillRect/>
          </a:stretch>
        </p:blipFill>
        <p:spPr>
          <a:xfrm>
            <a:off x="7726520" y="1825624"/>
            <a:ext cx="4043635" cy="785547"/>
          </a:xfrm>
          <a:prstGeom prst="rect">
            <a:avLst/>
          </a:prstGeom>
        </p:spPr>
      </p:pic>
    </p:spTree>
    <p:extLst>
      <p:ext uri="{BB962C8B-B14F-4D97-AF65-F5344CB8AC3E}">
        <p14:creationId xmlns:p14="http://schemas.microsoft.com/office/powerpoint/2010/main" val="15211495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Hyperbolic tangent</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(tanh function):</a:t>
            </a:r>
          </a:p>
          <a:p>
            <a:pPr marL="0" indent="0">
              <a:buNone/>
            </a:pPr>
            <a:r>
              <a:rPr lang="en-GB" dirty="0"/>
              <a:t>The </a:t>
            </a:r>
            <a:r>
              <a:rPr lang="en-GB" b="1" dirty="0"/>
              <a:t>tanh (short for "hyperbolic tangent") activation function </a:t>
            </a:r>
            <a:r>
              <a:rPr lang="en-GB" dirty="0"/>
              <a:t>is similar to the sigmoid function, but it maps values to a range between -1 and 1.</a:t>
            </a:r>
          </a:p>
          <a:p>
            <a:pPr marL="0" indent="0">
              <a:buNone/>
            </a:pPr>
            <a:r>
              <a:rPr lang="en-GB" dirty="0"/>
              <a:t>Like the sigmoid function, it is often used in the output layer of a classification model.</a:t>
            </a:r>
            <a:endParaRPr lang="en-SG" dirty="0"/>
          </a:p>
        </p:txBody>
      </p:sp>
      <p:pic>
        <p:nvPicPr>
          <p:cNvPr id="3" name="Picture 2">
            <a:extLst>
              <a:ext uri="{FF2B5EF4-FFF2-40B4-BE49-F238E27FC236}">
                <a16:creationId xmlns:a16="http://schemas.microsoft.com/office/drawing/2014/main" id="{9D9416D7-60A1-4844-CD00-1484111F66FA}"/>
              </a:ext>
            </a:extLst>
          </p:cNvPr>
          <p:cNvPicPr>
            <a:picLocks noChangeAspect="1"/>
          </p:cNvPicPr>
          <p:nvPr/>
        </p:nvPicPr>
        <p:blipFill>
          <a:blip r:embed="rId2"/>
          <a:stretch>
            <a:fillRect/>
          </a:stretch>
        </p:blipFill>
        <p:spPr>
          <a:xfrm>
            <a:off x="7906021" y="2711938"/>
            <a:ext cx="3837693" cy="3688862"/>
          </a:xfrm>
          <a:prstGeom prst="rect">
            <a:avLst/>
          </a:prstGeom>
        </p:spPr>
      </p:pic>
      <p:pic>
        <p:nvPicPr>
          <p:cNvPr id="7" name="Picture 6">
            <a:extLst>
              <a:ext uri="{FF2B5EF4-FFF2-40B4-BE49-F238E27FC236}">
                <a16:creationId xmlns:a16="http://schemas.microsoft.com/office/drawing/2014/main" id="{4B96F9EA-A500-3B33-33EB-1938A8C46805}"/>
              </a:ext>
            </a:extLst>
          </p:cNvPr>
          <p:cNvPicPr>
            <a:picLocks noChangeAspect="1"/>
          </p:cNvPicPr>
          <p:nvPr/>
        </p:nvPicPr>
        <p:blipFill>
          <a:blip r:embed="rId3"/>
          <a:stretch>
            <a:fillRect/>
          </a:stretch>
        </p:blipFill>
        <p:spPr>
          <a:xfrm>
            <a:off x="7906021" y="1690688"/>
            <a:ext cx="3837692" cy="985968"/>
          </a:xfrm>
          <a:prstGeom prst="rect">
            <a:avLst/>
          </a:prstGeom>
        </p:spPr>
      </p:pic>
    </p:spTree>
    <p:extLst>
      <p:ext uri="{BB962C8B-B14F-4D97-AF65-F5344CB8AC3E}">
        <p14:creationId xmlns:p14="http://schemas.microsoft.com/office/powerpoint/2010/main" val="920253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err="1"/>
              <a:t>ReLU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err="1"/>
              <a:t>ReLU</a:t>
            </a:r>
            <a:r>
              <a:rPr lang="en-GB" b="1" dirty="0"/>
              <a:t> function):</a:t>
            </a:r>
          </a:p>
          <a:p>
            <a:pPr marL="0" indent="0">
              <a:buNone/>
            </a:pPr>
            <a:r>
              <a:rPr lang="en-GB" dirty="0"/>
              <a:t>The </a:t>
            </a:r>
            <a:r>
              <a:rPr lang="en-GB" b="1" dirty="0" err="1"/>
              <a:t>ReLU</a:t>
            </a:r>
            <a:r>
              <a:rPr lang="en-GB" dirty="0"/>
              <a:t> (short for </a:t>
            </a:r>
            <a:r>
              <a:rPr lang="en-GB" b="1" dirty="0"/>
              <a:t>"rectified linear unit"</a:t>
            </a:r>
            <a:r>
              <a:rPr lang="en-GB" dirty="0"/>
              <a:t>) </a:t>
            </a:r>
            <a:r>
              <a:rPr lang="en-GB" b="1" dirty="0"/>
              <a:t>activation</a:t>
            </a:r>
            <a:r>
              <a:rPr lang="en-GB" dirty="0"/>
              <a:t> </a:t>
            </a:r>
            <a:r>
              <a:rPr lang="en-GB" b="1" dirty="0"/>
              <a:t>function</a:t>
            </a:r>
            <a:r>
              <a:rPr lang="en-GB" dirty="0"/>
              <a:t> is a simple function that maps any input value less than 0 to 0, and any input value greater than or equal to 0 to the input value itself. </a:t>
            </a:r>
          </a:p>
          <a:p>
            <a:pPr marL="0" indent="0">
              <a:buNone/>
            </a:pPr>
            <a:r>
              <a:rPr lang="en-GB" dirty="0"/>
              <a:t>It is widely used because it is computationally efficient and does not saturate (i.e., "die") like some other activation functions.</a:t>
            </a:r>
            <a:endParaRPr lang="en-SG" dirty="0"/>
          </a:p>
        </p:txBody>
      </p:sp>
      <p:pic>
        <p:nvPicPr>
          <p:cNvPr id="3" name="Picture 2">
            <a:extLst>
              <a:ext uri="{FF2B5EF4-FFF2-40B4-BE49-F238E27FC236}">
                <a16:creationId xmlns:a16="http://schemas.microsoft.com/office/drawing/2014/main" id="{72D38222-4B91-4FD1-1594-E8EB2A0ECB57}"/>
              </a:ext>
            </a:extLst>
          </p:cNvPr>
          <p:cNvPicPr>
            <a:picLocks noChangeAspect="1"/>
          </p:cNvPicPr>
          <p:nvPr/>
        </p:nvPicPr>
        <p:blipFill>
          <a:blip r:embed="rId2"/>
          <a:stretch>
            <a:fillRect/>
          </a:stretch>
        </p:blipFill>
        <p:spPr>
          <a:xfrm>
            <a:off x="7060270" y="1690688"/>
            <a:ext cx="4830672" cy="1021250"/>
          </a:xfrm>
          <a:prstGeom prst="rect">
            <a:avLst/>
          </a:prstGeom>
        </p:spPr>
      </p:pic>
      <p:pic>
        <p:nvPicPr>
          <p:cNvPr id="7" name="Picture 6">
            <a:extLst>
              <a:ext uri="{FF2B5EF4-FFF2-40B4-BE49-F238E27FC236}">
                <a16:creationId xmlns:a16="http://schemas.microsoft.com/office/drawing/2014/main" id="{3226DBB2-8697-7D35-390D-633C5DCF29AE}"/>
              </a:ext>
            </a:extLst>
          </p:cNvPr>
          <p:cNvPicPr>
            <a:picLocks noChangeAspect="1"/>
          </p:cNvPicPr>
          <p:nvPr/>
        </p:nvPicPr>
        <p:blipFill>
          <a:blip r:embed="rId3"/>
          <a:stretch>
            <a:fillRect/>
          </a:stretch>
        </p:blipFill>
        <p:spPr>
          <a:xfrm>
            <a:off x="7583901" y="2711938"/>
            <a:ext cx="3943792" cy="4013184"/>
          </a:xfrm>
          <a:prstGeom prst="rect">
            <a:avLst/>
          </a:prstGeom>
        </p:spPr>
      </p:pic>
    </p:spTree>
    <p:extLst>
      <p:ext uri="{BB962C8B-B14F-4D97-AF65-F5344CB8AC3E}">
        <p14:creationId xmlns:p14="http://schemas.microsoft.com/office/powerpoint/2010/main" val="32237598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Leaky </a:t>
            </a:r>
            <a:r>
              <a:rPr lang="en-GB" b="1" dirty="0" err="1"/>
              <a:t>ReLU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(Leaky </a:t>
            </a:r>
            <a:r>
              <a:rPr lang="en-GB" b="1" dirty="0" err="1"/>
              <a:t>ReLU</a:t>
            </a:r>
            <a:r>
              <a:rPr lang="en-GB" b="1" dirty="0"/>
              <a:t> function):</a:t>
            </a:r>
          </a:p>
          <a:p>
            <a:pPr marL="0" indent="0">
              <a:buNone/>
            </a:pPr>
            <a:r>
              <a:rPr lang="en-GB" dirty="0"/>
              <a:t>The </a:t>
            </a:r>
            <a:r>
              <a:rPr lang="en-GB" b="1" dirty="0"/>
              <a:t>leaky</a:t>
            </a:r>
            <a:r>
              <a:rPr lang="en-GB" dirty="0"/>
              <a:t> </a:t>
            </a:r>
            <a:r>
              <a:rPr lang="en-GB" b="1" dirty="0" err="1"/>
              <a:t>ReLU</a:t>
            </a:r>
            <a:r>
              <a:rPr lang="en-GB" dirty="0"/>
              <a:t> </a:t>
            </a:r>
            <a:r>
              <a:rPr lang="en-GB" b="1" dirty="0"/>
              <a:t>activation</a:t>
            </a:r>
            <a:r>
              <a:rPr lang="en-GB" dirty="0"/>
              <a:t> function is similar to the </a:t>
            </a:r>
            <a:r>
              <a:rPr lang="en-GB" dirty="0" err="1"/>
              <a:t>ReLU</a:t>
            </a:r>
            <a:r>
              <a:rPr lang="en-GB" dirty="0"/>
              <a:t> function, but it allows a </a:t>
            </a:r>
            <a:r>
              <a:rPr lang="en-GB" b="1" dirty="0"/>
              <a:t>small</a:t>
            </a:r>
            <a:r>
              <a:rPr lang="en-GB" dirty="0"/>
              <a:t> </a:t>
            </a:r>
            <a:r>
              <a:rPr lang="en-GB" b="1" dirty="0"/>
              <a:t>negative</a:t>
            </a:r>
            <a:r>
              <a:rPr lang="en-GB" dirty="0"/>
              <a:t> </a:t>
            </a:r>
            <a:r>
              <a:rPr lang="en-GB" b="1" dirty="0"/>
              <a:t>slope</a:t>
            </a:r>
            <a:r>
              <a:rPr lang="en-GB" dirty="0"/>
              <a:t> for input values less than 0.</a:t>
            </a:r>
          </a:p>
          <a:p>
            <a:pPr marL="0" indent="0">
              <a:buNone/>
            </a:pPr>
            <a:r>
              <a:rPr lang="en-GB" dirty="0"/>
              <a:t>This can help to alleviate the "dying </a:t>
            </a:r>
            <a:r>
              <a:rPr lang="en-GB" dirty="0" err="1"/>
              <a:t>ReLU</a:t>
            </a:r>
            <a:r>
              <a:rPr lang="en-GB" dirty="0"/>
              <a:t>" problem, where some neurons in the network "die" and no longer respond to input.</a:t>
            </a:r>
          </a:p>
        </p:txBody>
      </p:sp>
      <p:pic>
        <p:nvPicPr>
          <p:cNvPr id="3" name="Picture 2">
            <a:extLst>
              <a:ext uri="{FF2B5EF4-FFF2-40B4-BE49-F238E27FC236}">
                <a16:creationId xmlns:a16="http://schemas.microsoft.com/office/drawing/2014/main" id="{BD69A75A-EEBB-93ED-3DB2-CB55B455E54E}"/>
              </a:ext>
            </a:extLst>
          </p:cNvPr>
          <p:cNvPicPr>
            <a:picLocks noChangeAspect="1"/>
          </p:cNvPicPr>
          <p:nvPr/>
        </p:nvPicPr>
        <p:blipFill>
          <a:blip r:embed="rId2"/>
          <a:stretch>
            <a:fillRect/>
          </a:stretch>
        </p:blipFill>
        <p:spPr>
          <a:xfrm>
            <a:off x="7272351" y="2758034"/>
            <a:ext cx="3973988" cy="4099965"/>
          </a:xfrm>
          <a:prstGeom prst="rect">
            <a:avLst/>
          </a:prstGeom>
        </p:spPr>
      </p:pic>
      <p:pic>
        <p:nvPicPr>
          <p:cNvPr id="6" name="Picture 5">
            <a:extLst>
              <a:ext uri="{FF2B5EF4-FFF2-40B4-BE49-F238E27FC236}">
                <a16:creationId xmlns:a16="http://schemas.microsoft.com/office/drawing/2014/main" id="{C7271CFC-D272-6F79-0683-343D1F2DC6EC}"/>
              </a:ext>
            </a:extLst>
          </p:cNvPr>
          <p:cNvPicPr>
            <a:picLocks noChangeAspect="1"/>
          </p:cNvPicPr>
          <p:nvPr/>
        </p:nvPicPr>
        <p:blipFill>
          <a:blip r:embed="rId3"/>
          <a:stretch>
            <a:fillRect/>
          </a:stretch>
        </p:blipFill>
        <p:spPr>
          <a:xfrm>
            <a:off x="6396497" y="1964087"/>
            <a:ext cx="5795503" cy="818189"/>
          </a:xfrm>
          <a:prstGeom prst="rect">
            <a:avLst/>
          </a:prstGeom>
        </p:spPr>
      </p:pic>
    </p:spTree>
    <p:extLst>
      <p:ext uri="{BB962C8B-B14F-4D97-AF65-F5344CB8AC3E}">
        <p14:creationId xmlns:p14="http://schemas.microsoft.com/office/powerpoint/2010/main" val="12076239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(ELU function):</a:t>
            </a:r>
          </a:p>
          <a:p>
            <a:pPr marL="0" indent="0">
              <a:buNone/>
            </a:pPr>
            <a:r>
              <a:rPr lang="en-GB" dirty="0"/>
              <a:t>The </a:t>
            </a:r>
            <a:r>
              <a:rPr lang="en-GB" b="1" dirty="0"/>
              <a:t>ELU</a:t>
            </a:r>
            <a:r>
              <a:rPr lang="en-GB" dirty="0"/>
              <a:t> (short for "</a:t>
            </a:r>
            <a:r>
              <a:rPr lang="en-GB" b="1" dirty="0"/>
              <a:t>exponential</a:t>
            </a:r>
            <a:r>
              <a:rPr lang="en-GB" dirty="0"/>
              <a:t> </a:t>
            </a:r>
            <a:r>
              <a:rPr lang="en-GB" b="1" dirty="0"/>
              <a:t>linear</a:t>
            </a:r>
            <a:r>
              <a:rPr lang="en-GB" dirty="0"/>
              <a:t> </a:t>
            </a:r>
            <a:r>
              <a:rPr lang="en-GB" b="1" dirty="0"/>
              <a:t>unit</a:t>
            </a:r>
            <a:r>
              <a:rPr lang="en-GB" dirty="0"/>
              <a:t>") </a:t>
            </a:r>
            <a:r>
              <a:rPr lang="en-GB" b="1" dirty="0"/>
              <a:t>activation</a:t>
            </a:r>
            <a:r>
              <a:rPr lang="en-GB" dirty="0"/>
              <a:t> </a:t>
            </a:r>
            <a:r>
              <a:rPr lang="en-GB" b="1" dirty="0"/>
              <a:t>function</a:t>
            </a:r>
            <a:r>
              <a:rPr lang="en-GB" dirty="0"/>
              <a:t> is similar to the </a:t>
            </a:r>
            <a:r>
              <a:rPr lang="en-GB" dirty="0" err="1"/>
              <a:t>ReLU</a:t>
            </a:r>
            <a:r>
              <a:rPr lang="en-GB" dirty="0"/>
              <a:t> function, but it has a negative slope for input values less than 0.</a:t>
            </a:r>
          </a:p>
          <a:p>
            <a:pPr marL="0" indent="0">
              <a:buNone/>
            </a:pPr>
            <a:r>
              <a:rPr lang="en-GB" dirty="0"/>
              <a:t>Like the leaky </a:t>
            </a:r>
            <a:r>
              <a:rPr lang="en-GB" dirty="0" err="1"/>
              <a:t>ReLU</a:t>
            </a:r>
            <a:r>
              <a:rPr lang="en-GB" dirty="0"/>
              <a:t> function, it can help to alleviate the "dying </a:t>
            </a:r>
            <a:r>
              <a:rPr lang="en-GB" dirty="0" err="1"/>
              <a:t>ReLU</a:t>
            </a:r>
            <a:r>
              <a:rPr lang="en-GB" dirty="0"/>
              <a:t>" problem.</a:t>
            </a:r>
          </a:p>
          <a:p>
            <a:pPr marL="0" indent="0">
              <a:buNone/>
            </a:pPr>
            <a:endParaRPr lang="en-SG" dirty="0"/>
          </a:p>
        </p:txBody>
      </p:sp>
      <p:pic>
        <p:nvPicPr>
          <p:cNvPr id="3" name="Picture 2">
            <a:extLst>
              <a:ext uri="{FF2B5EF4-FFF2-40B4-BE49-F238E27FC236}">
                <a16:creationId xmlns:a16="http://schemas.microsoft.com/office/drawing/2014/main" id="{09BE49B8-7DE8-031C-5B17-75E7142AB276}"/>
              </a:ext>
            </a:extLst>
          </p:cNvPr>
          <p:cNvPicPr>
            <a:picLocks noChangeAspect="1"/>
          </p:cNvPicPr>
          <p:nvPr/>
        </p:nvPicPr>
        <p:blipFill>
          <a:blip r:embed="rId2"/>
          <a:stretch>
            <a:fillRect/>
          </a:stretch>
        </p:blipFill>
        <p:spPr>
          <a:xfrm>
            <a:off x="7356979" y="2401395"/>
            <a:ext cx="4116006" cy="4199763"/>
          </a:xfrm>
          <a:prstGeom prst="rect">
            <a:avLst/>
          </a:prstGeom>
        </p:spPr>
      </p:pic>
      <p:pic>
        <p:nvPicPr>
          <p:cNvPr id="10" name="Picture 9">
            <a:extLst>
              <a:ext uri="{FF2B5EF4-FFF2-40B4-BE49-F238E27FC236}">
                <a16:creationId xmlns:a16="http://schemas.microsoft.com/office/drawing/2014/main" id="{0E35DE08-500E-6A4D-D350-6FF02D6C8FCD}"/>
              </a:ext>
            </a:extLst>
          </p:cNvPr>
          <p:cNvPicPr>
            <a:picLocks noChangeAspect="1"/>
          </p:cNvPicPr>
          <p:nvPr/>
        </p:nvPicPr>
        <p:blipFill>
          <a:blip r:embed="rId3"/>
          <a:stretch>
            <a:fillRect/>
          </a:stretch>
        </p:blipFill>
        <p:spPr>
          <a:xfrm>
            <a:off x="5572569" y="1433361"/>
            <a:ext cx="6619431" cy="784525"/>
          </a:xfrm>
          <a:prstGeom prst="rect">
            <a:avLst/>
          </a:prstGeom>
        </p:spPr>
      </p:pic>
    </p:spTree>
    <p:extLst>
      <p:ext uri="{BB962C8B-B14F-4D97-AF65-F5344CB8AC3E}">
        <p14:creationId xmlns:p14="http://schemas.microsoft.com/office/powerpoint/2010/main" val="3207845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BDD955-8C6C-6B79-E4D7-D77E989DD9CB}"/>
              </a:ext>
            </a:extLst>
          </p:cNvPr>
          <p:cNvPicPr>
            <a:picLocks noChangeAspect="1"/>
          </p:cNvPicPr>
          <p:nvPr/>
        </p:nvPicPr>
        <p:blipFill>
          <a:blip r:embed="rId2"/>
          <a:stretch>
            <a:fillRect/>
          </a:stretch>
        </p:blipFill>
        <p:spPr>
          <a:xfrm>
            <a:off x="500115" y="277012"/>
            <a:ext cx="11488753" cy="2724530"/>
          </a:xfrm>
          <a:prstGeom prst="rect">
            <a:avLst/>
          </a:prstGeom>
        </p:spPr>
      </p:pic>
      <p:pic>
        <p:nvPicPr>
          <p:cNvPr id="8" name="Picture 7">
            <a:extLst>
              <a:ext uri="{FF2B5EF4-FFF2-40B4-BE49-F238E27FC236}">
                <a16:creationId xmlns:a16="http://schemas.microsoft.com/office/drawing/2014/main" id="{0F78550A-E6DE-7CC0-7837-FC2B1D24AC42}"/>
              </a:ext>
            </a:extLst>
          </p:cNvPr>
          <p:cNvPicPr>
            <a:picLocks noChangeAspect="1"/>
          </p:cNvPicPr>
          <p:nvPr/>
        </p:nvPicPr>
        <p:blipFill>
          <a:blip r:embed="rId3"/>
          <a:stretch>
            <a:fillRect/>
          </a:stretch>
        </p:blipFill>
        <p:spPr>
          <a:xfrm>
            <a:off x="389499" y="3001542"/>
            <a:ext cx="4191585" cy="3734321"/>
          </a:xfrm>
          <a:prstGeom prst="rect">
            <a:avLst/>
          </a:prstGeom>
        </p:spPr>
      </p:pic>
      <p:pic>
        <p:nvPicPr>
          <p:cNvPr id="10" name="Picture 9">
            <a:extLst>
              <a:ext uri="{FF2B5EF4-FFF2-40B4-BE49-F238E27FC236}">
                <a16:creationId xmlns:a16="http://schemas.microsoft.com/office/drawing/2014/main" id="{072B0F04-E003-8681-9F9A-699B20E267B0}"/>
              </a:ext>
            </a:extLst>
          </p:cNvPr>
          <p:cNvPicPr>
            <a:picLocks noChangeAspect="1"/>
          </p:cNvPicPr>
          <p:nvPr/>
        </p:nvPicPr>
        <p:blipFill>
          <a:blip r:embed="rId4"/>
          <a:stretch>
            <a:fillRect/>
          </a:stretch>
        </p:blipFill>
        <p:spPr>
          <a:xfrm>
            <a:off x="6505343" y="5347243"/>
            <a:ext cx="5058481" cy="962159"/>
          </a:xfrm>
          <a:prstGeom prst="rect">
            <a:avLst/>
          </a:prstGeom>
        </p:spPr>
      </p:pic>
      <p:sp>
        <p:nvSpPr>
          <p:cNvPr id="12" name="TextBox 11">
            <a:extLst>
              <a:ext uri="{FF2B5EF4-FFF2-40B4-BE49-F238E27FC236}">
                <a16:creationId xmlns:a16="http://schemas.microsoft.com/office/drawing/2014/main" id="{DD3CD9CC-3DB1-E108-6A9D-978D92CBFE28}"/>
              </a:ext>
            </a:extLst>
          </p:cNvPr>
          <p:cNvSpPr txBox="1"/>
          <p:nvPr/>
        </p:nvSpPr>
        <p:spPr>
          <a:xfrm>
            <a:off x="7041662" y="3219938"/>
            <a:ext cx="3665415" cy="1754326"/>
          </a:xfrm>
          <a:prstGeom prst="rect">
            <a:avLst/>
          </a:prstGeom>
          <a:noFill/>
        </p:spPr>
        <p:txBody>
          <a:bodyPr wrap="square" rtlCol="0">
            <a:spAutoFit/>
          </a:bodyPr>
          <a:lstStyle/>
          <a:p>
            <a:pPr marL="342900" indent="-342900">
              <a:buAutoNum type="arabicPeriod"/>
            </a:pPr>
            <a:r>
              <a:rPr lang="en-GB" dirty="0">
                <a:solidFill>
                  <a:srgbClr val="00B050"/>
                </a:solidFill>
              </a:rPr>
              <a:t>Initialize model</a:t>
            </a:r>
          </a:p>
          <a:p>
            <a:pPr marL="342900" indent="-342900">
              <a:buAutoNum type="arabicPeriod"/>
            </a:pPr>
            <a:r>
              <a:rPr lang="en-GB" dirty="0">
                <a:solidFill>
                  <a:schemeClr val="accent2"/>
                </a:solidFill>
              </a:rPr>
              <a:t>Forward to predict</a:t>
            </a:r>
          </a:p>
          <a:p>
            <a:pPr marL="342900" indent="-342900">
              <a:buAutoNum type="arabicPeriod"/>
            </a:pPr>
            <a:r>
              <a:rPr lang="en-GB" dirty="0">
                <a:solidFill>
                  <a:srgbClr val="7030A0"/>
                </a:solidFill>
              </a:rPr>
              <a:t>Compute loss to evaluate model (it is bad, because trainable parameters have received random values!)</a:t>
            </a:r>
            <a:endParaRPr lang="en-SG" dirty="0">
              <a:solidFill>
                <a:srgbClr val="7030A0"/>
              </a:solidFill>
            </a:endParaRPr>
          </a:p>
        </p:txBody>
      </p:sp>
      <p:cxnSp>
        <p:nvCxnSpPr>
          <p:cNvPr id="14" name="Straight Arrow Connector 13">
            <a:extLst>
              <a:ext uri="{FF2B5EF4-FFF2-40B4-BE49-F238E27FC236}">
                <a16:creationId xmlns:a16="http://schemas.microsoft.com/office/drawing/2014/main" id="{C64E9A37-A7F7-360B-952C-B89423628496}"/>
              </a:ext>
            </a:extLst>
          </p:cNvPr>
          <p:cNvCxnSpPr>
            <a:cxnSpLocks/>
          </p:cNvCxnSpPr>
          <p:nvPr/>
        </p:nvCxnSpPr>
        <p:spPr>
          <a:xfrm flipH="1">
            <a:off x="7053384" y="4290647"/>
            <a:ext cx="332154" cy="104248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292570-28B5-65D3-67EE-A694DF11DD12}"/>
              </a:ext>
            </a:extLst>
          </p:cNvPr>
          <p:cNvCxnSpPr>
            <a:cxnSpLocks/>
          </p:cNvCxnSpPr>
          <p:nvPr/>
        </p:nvCxnSpPr>
        <p:spPr>
          <a:xfrm flipH="1">
            <a:off x="4079631" y="3657057"/>
            <a:ext cx="2848707" cy="943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1A0F1C2-C1CE-6209-2479-EE59FD4158C5}"/>
              </a:ext>
            </a:extLst>
          </p:cNvPr>
          <p:cNvCxnSpPr>
            <a:cxnSpLocks/>
          </p:cNvCxnSpPr>
          <p:nvPr/>
        </p:nvCxnSpPr>
        <p:spPr>
          <a:xfrm flipH="1" flipV="1">
            <a:off x="6346092" y="2247628"/>
            <a:ext cx="1039446" cy="97231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9828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181600" cy="5032375"/>
          </a:xfrm>
        </p:spPr>
        <p:txBody>
          <a:bodyPr/>
          <a:lstStyle/>
          <a:p>
            <a:pPr marL="0" indent="0">
              <a:buNone/>
            </a:pPr>
            <a:r>
              <a:rPr lang="en-GB" dirty="0"/>
              <a:t>We have listed the most common activation functions, which are used 99% of the time.</a:t>
            </a:r>
          </a:p>
          <a:p>
            <a:pPr marL="0" indent="0">
              <a:buNone/>
            </a:pPr>
            <a:r>
              <a:rPr lang="en-GB" dirty="0"/>
              <a:t>Keep in mind that </a:t>
            </a:r>
            <a:r>
              <a:rPr lang="en-GB" b="1" dirty="0"/>
              <a:t>many more activation functions exist</a:t>
            </a:r>
            <a:r>
              <a:rPr lang="en-GB" dirty="0"/>
              <a:t>, some of them being very niche, but worth keeping an eye on. Have a look at the list here: </a:t>
            </a:r>
            <a:r>
              <a:rPr lang="en-GB" dirty="0">
                <a:hlinkClick r:id="rId2"/>
              </a:rPr>
              <a:t>https://pytorch.org/docs/stable/nn.html#non-linear-activations-weighted-sum-nonlinearity</a:t>
            </a:r>
            <a:endParaRPr lang="en-SG" dirty="0"/>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stretch>
            <a:fillRect/>
          </a:stretch>
        </p:blipFill>
        <p:spPr>
          <a:xfrm>
            <a:off x="6729666" y="1319700"/>
            <a:ext cx="5181599" cy="5447322"/>
          </a:xfrm>
          <a:prstGeom prst="rect">
            <a:avLst/>
          </a:prstGeom>
        </p:spPr>
      </p:pic>
    </p:spTree>
    <p:extLst>
      <p:ext uri="{BB962C8B-B14F-4D97-AF65-F5344CB8AC3E}">
        <p14:creationId xmlns:p14="http://schemas.microsoft.com/office/powerpoint/2010/main" val="1799574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45B6-5D6D-BCDF-610F-727D0FC07C25}"/>
              </a:ext>
            </a:extLst>
          </p:cNvPr>
          <p:cNvSpPr>
            <a:spLocks noGrp="1"/>
          </p:cNvSpPr>
          <p:nvPr>
            <p:ph type="title"/>
          </p:nvPr>
        </p:nvSpPr>
        <p:spPr/>
        <p:txBody>
          <a:bodyPr/>
          <a:lstStyle/>
          <a:p>
            <a:r>
              <a:rPr lang="en-GB" dirty="0"/>
              <a:t>The universal approximation theorem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B824D3-4DEB-794C-AD03-F99D5C352C70}"/>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a:solidFill>
                      <a:srgbClr val="FF0000"/>
                    </a:solidFill>
                  </a:rPr>
                  <a:t>Universal</a:t>
                </a:r>
                <a:r>
                  <a:rPr lang="en-GB" b="1" dirty="0"/>
                  <a:t> </a:t>
                </a:r>
                <a:r>
                  <a:rPr lang="en-GB" b="1" dirty="0">
                    <a:solidFill>
                      <a:srgbClr val="FF0000"/>
                    </a:solidFill>
                  </a:rPr>
                  <a:t>Approximation</a:t>
                </a:r>
                <a:r>
                  <a:rPr lang="en-GB" b="1" dirty="0"/>
                  <a:t> </a:t>
                </a:r>
                <a:r>
                  <a:rPr lang="en-GB" b="1" dirty="0">
                    <a:solidFill>
                      <a:srgbClr val="FF0000"/>
                    </a:solidFill>
                  </a:rPr>
                  <a:t>Theorem</a:t>
                </a:r>
                <a:r>
                  <a:rPr lang="en-GB" b="1" dirty="0"/>
                  <a:t>):</a:t>
                </a:r>
              </a:p>
              <a:p>
                <a:pPr marL="0" indent="0">
                  <a:buNone/>
                </a:pPr>
                <a:r>
                  <a:rPr lang="en-GB" dirty="0"/>
                  <a:t>Mathematically speaking, any neural network architecture aims at finding the mathematical function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m:t>
                    </m:r>
                  </m:oMath>
                </a14:m>
                <a:r>
                  <a:rPr lang="en-GB" dirty="0"/>
                  <a:t>that can map some given inputs (</a:t>
                </a:r>
                <a14:m>
                  <m:oMath xmlns:m="http://schemas.openxmlformats.org/officeDocument/2006/math">
                    <m:r>
                      <a:rPr lang="en-GB" i="1" dirty="0" smtClean="0">
                        <a:latin typeface="Cambria Math" panose="02040503050406030204" pitchFamily="18" charset="0"/>
                      </a:rPr>
                      <m:t>𝑥</m:t>
                    </m:r>
                  </m:oMath>
                </a14:m>
                <a:r>
                  <a:rPr lang="en-GB" dirty="0"/>
                  <a:t>) to outputs (</a:t>
                </a:r>
                <a14:m>
                  <m:oMath xmlns:m="http://schemas.openxmlformats.org/officeDocument/2006/math">
                    <m:r>
                      <a:rPr lang="en-GB" i="1" dirty="0" smtClean="0">
                        <a:latin typeface="Cambria Math" panose="02040503050406030204" pitchFamily="18" charset="0"/>
                      </a:rPr>
                      <m:t>𝑦</m:t>
                    </m:r>
                  </m:oMath>
                </a14:m>
                <a:r>
                  <a:rPr lang="en-GB" dirty="0"/>
                  <a:t>). And the function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can be arbitrarily complex, based on the dataset and task at hand.</a:t>
                </a:r>
              </a:p>
              <a:p>
                <a:pPr marL="0" indent="0">
                  <a:buNone/>
                </a:pPr>
                <a:r>
                  <a:rPr lang="en-GB" dirty="0"/>
                  <a:t>The </a:t>
                </a:r>
                <a:r>
                  <a:rPr lang="en-GB" b="1" dirty="0">
                    <a:solidFill>
                      <a:srgbClr val="FF0000"/>
                    </a:solidFill>
                  </a:rPr>
                  <a:t>Universal</a:t>
                </a:r>
                <a:r>
                  <a:rPr lang="en-GB" dirty="0"/>
                  <a:t> </a:t>
                </a:r>
                <a:r>
                  <a:rPr lang="en-GB" b="1" dirty="0">
                    <a:solidFill>
                      <a:srgbClr val="FF0000"/>
                    </a:solidFill>
                  </a:rPr>
                  <a:t>Approximation</a:t>
                </a:r>
                <a:r>
                  <a:rPr lang="en-GB" dirty="0"/>
                  <a:t> </a:t>
                </a:r>
                <a:r>
                  <a:rPr lang="en-GB" b="1" dirty="0">
                    <a:solidFill>
                      <a:srgbClr val="FF0000"/>
                    </a:solidFill>
                  </a:rPr>
                  <a:t>Theorem</a:t>
                </a:r>
                <a:r>
                  <a:rPr lang="en-GB" dirty="0"/>
                  <a:t> tells us that </a:t>
                </a:r>
                <a:r>
                  <a:rPr lang="en-GB" b="1" dirty="0"/>
                  <a:t>Neural Networks have a kind of universality property.</a:t>
                </a:r>
              </a:p>
              <a:p>
                <a:pPr marL="0" indent="0">
                  <a:buNone/>
                </a:pPr>
                <a:r>
                  <a:rPr lang="en-GB" b="1" dirty="0"/>
                  <a:t>This means that no matter what </a:t>
                </a:r>
                <a14:m>
                  <m:oMath xmlns:m="http://schemas.openxmlformats.org/officeDocument/2006/math">
                    <m:r>
                      <a:rPr lang="en-GB" b="1" i="1" dirty="0" smtClean="0">
                        <a:latin typeface="Cambria Math" panose="02040503050406030204" pitchFamily="18" charset="0"/>
                      </a:rPr>
                      <m:t>𝒇</m:t>
                    </m:r>
                    <m:r>
                      <a:rPr lang="en-GB" b="1" i="1" dirty="0" smtClean="0">
                        <a:latin typeface="Cambria Math" panose="02040503050406030204" pitchFamily="18" charset="0"/>
                      </a:rPr>
                      <m:t>(</m:t>
                    </m:r>
                    <m:r>
                      <a:rPr lang="en-GB" b="1" i="1" dirty="0" smtClean="0">
                        <a:latin typeface="Cambria Math" panose="02040503050406030204" pitchFamily="18" charset="0"/>
                      </a:rPr>
                      <m:t>𝒙</m:t>
                    </m:r>
                    <m:r>
                      <a:rPr lang="en-GB" b="1" i="1" dirty="0" smtClean="0">
                        <a:latin typeface="Cambria Math" panose="02040503050406030204" pitchFamily="18" charset="0"/>
                      </a:rPr>
                      <m:t>) </m:t>
                    </m:r>
                  </m:oMath>
                </a14:m>
                <a:r>
                  <a:rPr lang="en-GB" b="1" dirty="0"/>
                  <a:t>might be, there is a network that can approximately approach the function </a:t>
                </a:r>
                <a14:m>
                  <m:oMath xmlns:m="http://schemas.openxmlformats.org/officeDocument/2006/math">
                    <m:r>
                      <a:rPr lang="en-GB" b="1" i="1" dirty="0">
                        <a:latin typeface="Cambria Math" panose="02040503050406030204" pitchFamily="18" charset="0"/>
                      </a:rPr>
                      <m:t>𝒇</m:t>
                    </m:r>
                    <m:d>
                      <m:dPr>
                        <m:ctrlPr>
                          <a:rPr lang="en-GB" b="1" i="1" dirty="0">
                            <a:latin typeface="Cambria Math" panose="02040503050406030204" pitchFamily="18" charset="0"/>
                          </a:rPr>
                        </m:ctrlPr>
                      </m:dPr>
                      <m:e>
                        <m:r>
                          <a:rPr lang="en-GB" b="1" i="1" dirty="0">
                            <a:latin typeface="Cambria Math" panose="02040503050406030204" pitchFamily="18" charset="0"/>
                          </a:rPr>
                          <m:t>𝒙</m:t>
                        </m:r>
                      </m:e>
                    </m:d>
                  </m:oMath>
                </a14:m>
                <a:r>
                  <a:rPr lang="en-GB" dirty="0"/>
                  <a:t>!</a:t>
                </a:r>
                <a:br>
                  <a:rPr lang="en-GB" dirty="0"/>
                </a:br>
                <a:endParaRPr lang="en-GB" dirty="0"/>
              </a:p>
              <a:p>
                <a:pPr marL="0" indent="0">
                  <a:buNone/>
                </a:pPr>
                <a:r>
                  <a:rPr lang="en-GB" dirty="0"/>
                  <a:t>As such, this is the most important theorem of Deep Learning!</a:t>
                </a:r>
              </a:p>
            </p:txBody>
          </p:sp>
        </mc:Choice>
        <mc:Fallback xmlns="">
          <p:sp>
            <p:nvSpPr>
              <p:cNvPr id="3" name="Content Placeholder 2">
                <a:extLst>
                  <a:ext uri="{FF2B5EF4-FFF2-40B4-BE49-F238E27FC236}">
                    <a16:creationId xmlns:a16="http://schemas.microsoft.com/office/drawing/2014/main" id="{65B824D3-4DEB-794C-AD03-F99D5C352C70}"/>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58"/>
                </a:stretch>
              </a:blipFill>
            </p:spPr>
            <p:txBody>
              <a:bodyPr/>
              <a:lstStyle/>
              <a:p>
                <a:r>
                  <a:rPr lang="en-SG">
                    <a:noFill/>
                  </a:rPr>
                  <a:t> </a:t>
                </a:r>
              </a:p>
            </p:txBody>
          </p:sp>
        </mc:Fallback>
      </mc:AlternateContent>
    </p:spTree>
    <p:extLst>
      <p:ext uri="{BB962C8B-B14F-4D97-AF65-F5344CB8AC3E}">
        <p14:creationId xmlns:p14="http://schemas.microsoft.com/office/powerpoint/2010/main" val="21021025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4E3A-23DD-CF64-9047-E77A146CF80A}"/>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B8F0BB-489A-5ED4-5B94-4E425ACF1A13}"/>
                  </a:ext>
                </a:extLst>
              </p:cNvPr>
              <p:cNvSpPr>
                <a:spLocks noGrp="1"/>
              </p:cNvSpPr>
              <p:nvPr>
                <p:ph idx="1"/>
              </p:nvPr>
            </p:nvSpPr>
            <p:spPr>
              <a:xfrm>
                <a:off x="838200" y="1825624"/>
                <a:ext cx="10515600" cy="5032375"/>
              </a:xfrm>
            </p:spPr>
            <p:txBody>
              <a:bodyPr>
                <a:normAutofit/>
              </a:bodyPr>
              <a:lstStyle/>
              <a:p>
                <a:pPr marL="0" indent="0">
                  <a:buNone/>
                </a:pPr>
                <a:r>
                  <a:rPr lang="en-GB" dirty="0"/>
                  <a:t>Let us consider the following function:</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𝑓</m:t>
                      </m:r>
                      <m:d>
                        <m:dPr>
                          <m:ctrlPr>
                            <a:rPr lang="en-SG" i="1" dirty="0" smtClean="0">
                              <a:latin typeface="Cambria Math" panose="02040503050406030204" pitchFamily="18" charset="0"/>
                            </a:rPr>
                          </m:ctrlPr>
                        </m:dPr>
                        <m:e>
                          <m:r>
                            <a:rPr lang="en-SG" i="1" dirty="0" smtClean="0">
                              <a:latin typeface="Cambria Math" panose="02040503050406030204" pitchFamily="18" charset="0"/>
                            </a:rPr>
                            <m:t>𝑥</m:t>
                          </m:r>
                        </m:e>
                      </m:d>
                      <m:r>
                        <a:rPr lang="en-SG"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319</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4</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43</m:t>
                          </m:r>
                        </m:num>
                        <m:den>
                          <m:r>
                            <a:rPr lang="en-SG" i="1" dirty="0" smtClean="0">
                              <a:latin typeface="Cambria Math" panose="02040503050406030204" pitchFamily="18" charset="0"/>
                            </a:rPr>
                            <m:t>4200</m:t>
                          </m:r>
                        </m:den>
                      </m:f>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3</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6799</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b="0"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2</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299</m:t>
                          </m:r>
                        </m:num>
                        <m:den>
                          <m:r>
                            <a:rPr lang="en-SG" i="1" dirty="0" smtClean="0">
                              <a:latin typeface="Cambria Math" panose="02040503050406030204" pitchFamily="18" charset="0"/>
                            </a:rPr>
                            <m:t>840</m:t>
                          </m:r>
                        </m:den>
                      </m:f>
                      <m:r>
                        <a:rPr lang="en-SG" i="1" dirty="0" smtClean="0">
                          <a:latin typeface="Cambria Math" panose="02040503050406030204" pitchFamily="18" charset="0"/>
                        </a:rPr>
                        <m:t> </m:t>
                      </m:r>
                      <m:r>
                        <a:rPr lang="en-SG" i="1" dirty="0" smtClean="0">
                          <a:latin typeface="Cambria Math" panose="02040503050406030204" pitchFamily="18" charset="0"/>
                        </a:rPr>
                        <m:t>𝑥</m:t>
                      </m:r>
                      <m:r>
                        <a:rPr lang="en-SG" i="1" dirty="0" smtClean="0">
                          <a:latin typeface="Cambria Math" panose="02040503050406030204" pitchFamily="18" charset="0"/>
                        </a:rPr>
                        <m:t> + 6</m:t>
                      </m:r>
                    </m:oMath>
                  </m:oMathPara>
                </a14:m>
                <a:endParaRPr lang="en-SG" dirty="0"/>
              </a:p>
              <a:p>
                <a:pPr marL="0" indent="0">
                  <a:buNone/>
                </a:pPr>
                <a:endParaRPr lang="en-SG" dirty="0"/>
              </a:p>
              <a:p>
                <a:pPr marL="0" indent="0">
                  <a:buNone/>
                </a:pPr>
                <a:r>
                  <a:rPr lang="en-SG" dirty="0"/>
                  <a:t>And let us assume we are trying to solve the optimization problem:</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m:t>
                          </m:r>
                        </m:sup>
                      </m:sSup>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arg</m:t>
                          </m:r>
                        </m:fName>
                        <m:e>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𝑥</m:t>
                                  </m:r>
                                </m:lim>
                              </m:limLow>
                            </m:fName>
                            <m:e>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e>
                          </m:func>
                        </m:e>
                      </m:func>
                    </m:oMath>
                  </m:oMathPara>
                </a14:m>
                <a:endParaRPr lang="en-SG" dirty="0"/>
              </a:p>
              <a:p>
                <a:pPr marL="0" indent="0">
                  <a:buNone/>
                </a:pPr>
                <a:endParaRPr lang="en-SG"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1FB8F0BB-489A-5ED4-5B94-4E425ACF1A1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25941805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F47DA-32AE-D8A2-4BF3-9F1F7DA67F13}"/>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BE038E-B3F3-E503-09A3-C905DA4ED3E1}"/>
                  </a:ext>
                </a:extLst>
              </p:cNvPr>
              <p:cNvSpPr>
                <a:spLocks noGrp="1"/>
              </p:cNvSpPr>
              <p:nvPr>
                <p:ph idx="1"/>
              </p:nvPr>
            </p:nvSpPr>
            <p:spPr/>
            <p:txBody>
              <a:bodyPr/>
              <a:lstStyle/>
              <a:p>
                <a:pPr marL="0" indent="0">
                  <a:buNone/>
                </a:pPr>
                <a:r>
                  <a:rPr lang="en-SG" dirty="0"/>
                  <a:t>The derivative of </a:t>
                </a:r>
                <a14:m>
                  <m:oMath xmlns:m="http://schemas.openxmlformats.org/officeDocument/2006/math">
                    <m:r>
                      <a:rPr lang="en-GB" b="0" i="1" smtClean="0">
                        <a:latin typeface="Cambria Math" panose="02040503050406030204" pitchFamily="18" charset="0"/>
                      </a:rPr>
                      <m:t>𝑓</m:t>
                    </m:r>
                  </m:oMath>
                </a14:m>
                <a:r>
                  <a:rPr lang="en-SG" dirty="0"/>
                  <a:t> is:</a:t>
                </a:r>
              </a:p>
              <a:p>
                <a:pPr marL="0" indent="0">
                  <a:buNone/>
                </a:pPr>
                <a14:m>
                  <m:oMathPara xmlns:m="http://schemas.openxmlformats.org/officeDocument/2006/math">
                    <m:oMathParaPr>
                      <m:jc m:val="centerGroup"/>
                    </m:oMathParaPr>
                    <m:oMath xmlns:m="http://schemas.openxmlformats.org/officeDocument/2006/math">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𝑓</m:t>
                          </m:r>
                        </m:e>
                        <m:sup>
                          <m:r>
                            <a:rPr lang="en-SG" i="1" dirty="0" smtClean="0">
                              <a:latin typeface="Cambria Math" panose="02040503050406030204" pitchFamily="18" charset="0"/>
                            </a:rPr>
                            <m:t>′</m:t>
                          </m:r>
                        </m:sup>
                      </m:sSup>
                      <m:d>
                        <m:dPr>
                          <m:ctrlPr>
                            <a:rPr lang="en-SG" i="1" dirty="0" smtClean="0">
                              <a:latin typeface="Cambria Math" panose="02040503050406030204" pitchFamily="18" charset="0"/>
                            </a:rPr>
                          </m:ctrlPr>
                        </m:dPr>
                        <m:e>
                          <m:r>
                            <a:rPr lang="en-SG" i="1" dirty="0" smtClean="0">
                              <a:latin typeface="Cambria Math" panose="02040503050406030204" pitchFamily="18" charset="0"/>
                            </a:rPr>
                            <m:t>𝑥</m:t>
                          </m:r>
                        </m:e>
                      </m:d>
                      <m:r>
                        <a:rPr lang="en-SG" i="1" dirty="0" smtClean="0">
                          <a:latin typeface="Cambria Math" panose="02040503050406030204" pitchFamily="18" charset="0"/>
                        </a:rPr>
                        <m:t>=</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1276</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3</m:t>
                          </m:r>
                        </m:sup>
                      </m:sSup>
                      <m:r>
                        <a:rPr lang="en-SG" i="1" dirty="0" smtClean="0">
                          <a:latin typeface="Cambria Math" panose="02040503050406030204" pitchFamily="18" charset="0"/>
                        </a:rPr>
                        <m:t>+</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129</m:t>
                          </m:r>
                        </m:num>
                        <m:den>
                          <m:r>
                            <a:rPr lang="en-SG" i="1" dirty="0" smtClean="0">
                              <a:latin typeface="Cambria Math" panose="02040503050406030204" pitchFamily="18" charset="0"/>
                            </a:rPr>
                            <m:t>4200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2</m:t>
                          </m:r>
                        </m:sup>
                      </m:sSup>
                      <m:r>
                        <a:rPr lang="en-SG" i="1" dirty="0" smtClean="0">
                          <a:latin typeface="Cambria Math" panose="02040503050406030204" pitchFamily="18" charset="0"/>
                        </a:rPr>
                        <m:t> −</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13598</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r>
                        <a:rPr lang="en-SG" i="1" dirty="0" smtClean="0">
                          <a:latin typeface="Cambria Math" panose="02040503050406030204" pitchFamily="18" charset="0"/>
                        </a:rPr>
                        <m:t>𝑥</m:t>
                      </m:r>
                      <m:r>
                        <a:rPr lang="en-SG" i="1" dirty="0" smtClean="0">
                          <a:latin typeface="Cambria Math" panose="02040503050406030204" pitchFamily="18" charset="0"/>
                        </a:rPr>
                        <m:t> −</m:t>
                      </m:r>
                      <m:f>
                        <m:fPr>
                          <m:ctrlPr>
                            <a:rPr lang="en-SG" i="1" dirty="0" smtClean="0">
                              <a:latin typeface="Cambria Math" panose="02040503050406030204" pitchFamily="18" charset="0"/>
                            </a:rPr>
                          </m:ctrlPr>
                        </m:fPr>
                        <m:num>
                          <m:r>
                            <a:rPr lang="en-SG" i="1" dirty="0" smtClean="0">
                              <a:latin typeface="Cambria Math" panose="02040503050406030204" pitchFamily="18" charset="0"/>
                            </a:rPr>
                            <m:t>299</m:t>
                          </m:r>
                        </m:num>
                        <m:den>
                          <m:r>
                            <a:rPr lang="en-SG" i="1" dirty="0" smtClean="0">
                              <a:latin typeface="Cambria Math" panose="02040503050406030204" pitchFamily="18" charset="0"/>
                            </a:rPr>
                            <m:t>840</m:t>
                          </m:r>
                        </m:den>
                      </m:f>
                    </m:oMath>
                  </m:oMathPara>
                </a14:m>
                <a:endParaRPr lang="en-SG" dirty="0"/>
              </a:p>
              <a:p>
                <a:pPr marL="0" indent="0">
                  <a:buNone/>
                </a:pPr>
                <a:endParaRPr lang="en-SG" dirty="0"/>
              </a:p>
              <a:p>
                <a:pPr marL="0" indent="0">
                  <a:buNone/>
                </a:pPr>
                <a:r>
                  <a:rPr lang="en-SG" dirty="0"/>
                  <a:t>And we could use gradient descent to solve this optimization by using the following update rule:</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𝛼</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SG" dirty="0"/>
              </a:p>
            </p:txBody>
          </p:sp>
        </mc:Choice>
        <mc:Fallback xmlns="">
          <p:sp>
            <p:nvSpPr>
              <p:cNvPr id="3" name="Content Placeholder 2">
                <a:extLst>
                  <a:ext uri="{FF2B5EF4-FFF2-40B4-BE49-F238E27FC236}">
                    <a16:creationId xmlns:a16="http://schemas.microsoft.com/office/drawing/2014/main" id="{79BE038E-B3F3-E503-09A3-C905DA4ED3E1}"/>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8970585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sz="half" idx="1"/>
              </p:nvPr>
            </p:nvSpPr>
            <p:spPr/>
            <p:txBody>
              <a:bodyPr/>
              <a:lstStyle/>
              <a:p>
                <a:pPr marL="0" indent="0">
                  <a:buNone/>
                </a:pPr>
                <a:r>
                  <a:rPr lang="en-GB" dirty="0"/>
                  <a:t>Our vanilla gradient descent algorithm is implemented by defining the objective function </a:t>
                </a:r>
                <a14:m>
                  <m:oMath xmlns:m="http://schemas.openxmlformats.org/officeDocument/2006/math">
                    <m:r>
                      <a:rPr lang="en-GB" b="0" i="1" smtClean="0">
                        <a:latin typeface="Cambria Math" panose="02040503050406030204" pitchFamily="18" charset="0"/>
                      </a:rPr>
                      <m:t>𝑓</m:t>
                    </m:r>
                  </m:oMath>
                </a14:m>
                <a:r>
                  <a:rPr lang="en-SG" dirty="0"/>
                  <a:t> and its derivative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oMath>
                </a14:m>
                <a:r>
                  <a:rPr lang="en-SG" dirty="0"/>
                  <a:t>.</a:t>
                </a:r>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SG">
                    <a:noFill/>
                  </a:rPr>
                  <a:t> </a:t>
                </a:r>
              </a:p>
            </p:txBody>
          </p:sp>
        </mc:Fallback>
      </mc:AlternateContent>
      <p:sp>
        <p:nvSpPr>
          <p:cNvPr id="11" name="Content Placeholder 10">
            <a:extLst>
              <a:ext uri="{FF2B5EF4-FFF2-40B4-BE49-F238E27FC236}">
                <a16:creationId xmlns:a16="http://schemas.microsoft.com/office/drawing/2014/main" id="{501E66A8-75AB-D7EF-35FB-458890B7FD93}"/>
              </a:ext>
            </a:extLst>
          </p:cNvPr>
          <p:cNvSpPr>
            <a:spLocks noGrp="1"/>
          </p:cNvSpPr>
          <p:nvPr>
            <p:ph sz="half" idx="2"/>
          </p:nvPr>
        </p:nvSpPr>
        <p:spPr/>
        <p:txBody>
          <a:bodyPr/>
          <a:lstStyle/>
          <a:p>
            <a:pPr marL="0" indent="0">
              <a:buNone/>
            </a:pPr>
            <a:r>
              <a:rPr lang="en-GB" dirty="0"/>
              <a:t>We can then implement our vanilla gradient descent algorithm for this optimization problem as shown below.</a:t>
            </a:r>
            <a:endParaRPr lang="en-SG" dirty="0"/>
          </a:p>
        </p:txBody>
      </p:sp>
      <p:pic>
        <p:nvPicPr>
          <p:cNvPr id="8" name="Picture 7">
            <a:extLst>
              <a:ext uri="{FF2B5EF4-FFF2-40B4-BE49-F238E27FC236}">
                <a16:creationId xmlns:a16="http://schemas.microsoft.com/office/drawing/2014/main" id="{90354547-8627-17C8-BCA9-E3148FD0A4F8}"/>
              </a:ext>
            </a:extLst>
          </p:cNvPr>
          <p:cNvPicPr>
            <a:picLocks noChangeAspect="1"/>
          </p:cNvPicPr>
          <p:nvPr/>
        </p:nvPicPr>
        <p:blipFill>
          <a:blip r:embed="rId3"/>
          <a:stretch>
            <a:fillRect/>
          </a:stretch>
        </p:blipFill>
        <p:spPr>
          <a:xfrm>
            <a:off x="77264" y="3611223"/>
            <a:ext cx="5753903" cy="3105583"/>
          </a:xfrm>
          <a:prstGeom prst="rect">
            <a:avLst/>
          </a:prstGeom>
        </p:spPr>
      </p:pic>
      <p:pic>
        <p:nvPicPr>
          <p:cNvPr id="10" name="Picture 9">
            <a:extLst>
              <a:ext uri="{FF2B5EF4-FFF2-40B4-BE49-F238E27FC236}">
                <a16:creationId xmlns:a16="http://schemas.microsoft.com/office/drawing/2014/main" id="{53985BCE-B2F7-5266-3491-18EB202F932E}"/>
              </a:ext>
            </a:extLst>
          </p:cNvPr>
          <p:cNvPicPr>
            <a:picLocks noChangeAspect="1"/>
          </p:cNvPicPr>
          <p:nvPr/>
        </p:nvPicPr>
        <p:blipFill>
          <a:blip r:embed="rId4"/>
          <a:stretch>
            <a:fillRect/>
          </a:stretch>
        </p:blipFill>
        <p:spPr>
          <a:xfrm>
            <a:off x="6403646" y="3833561"/>
            <a:ext cx="5229955" cy="1848108"/>
          </a:xfrm>
          <a:prstGeom prst="rect">
            <a:avLst/>
          </a:prstGeom>
        </p:spPr>
      </p:pic>
    </p:spTree>
    <p:extLst>
      <p:ext uri="{BB962C8B-B14F-4D97-AF65-F5344CB8AC3E}">
        <p14:creationId xmlns:p14="http://schemas.microsoft.com/office/powerpoint/2010/main" val="183564901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The function </a:t>
                </a:r>
                <a14:m>
                  <m:oMath xmlns:m="http://schemas.openxmlformats.org/officeDocument/2006/math">
                    <m:r>
                      <a:rPr lang="en-GB" i="1" dirty="0" smtClean="0">
                        <a:latin typeface="Cambria Math" panose="02040503050406030204" pitchFamily="18" charset="0"/>
                      </a:rPr>
                      <m:t>𝑓</m:t>
                    </m:r>
                  </m:oMath>
                </a14:m>
                <a:r>
                  <a:rPr lang="en-SG" dirty="0"/>
                  <a:t> admits a global minimum at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≈3.27</m:t>
                    </m:r>
                  </m:oMath>
                </a14:m>
                <a:r>
                  <a:rPr lang="en-SG" dirty="0"/>
                  <a:t> and a local (non-global) minimum at </a:t>
                </a:r>
                <a14:m>
                  <m:oMath xmlns:m="http://schemas.openxmlformats.org/officeDocument/2006/math">
                    <m:r>
                      <a:rPr lang="en-SG" i="1" dirty="0" smtClean="0">
                        <a:latin typeface="Cambria Math" panose="02040503050406030204" pitchFamily="18" charset="0"/>
                      </a:rPr>
                      <m:t>𝑥</m:t>
                    </m:r>
                    <m:r>
                      <a:rPr lang="en-SG" i="1" dirty="0" smtClean="0">
                        <a:latin typeface="Cambria Math" panose="02040503050406030204" pitchFamily="18" charset="0"/>
                      </a:rPr>
                      <m:t>≈ −3.25</m:t>
                    </m:r>
                  </m:oMath>
                </a14:m>
                <a:r>
                  <a:rPr lang="en-SG" dirty="0"/>
                  <a:t>, as shown in the figure below.</a:t>
                </a:r>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12" name="Picture 11">
            <a:extLst>
              <a:ext uri="{FF2B5EF4-FFF2-40B4-BE49-F238E27FC236}">
                <a16:creationId xmlns:a16="http://schemas.microsoft.com/office/drawing/2014/main" id="{7D398792-6DD6-F452-B740-657EC29302E4}"/>
              </a:ext>
            </a:extLst>
          </p:cNvPr>
          <p:cNvPicPr>
            <a:picLocks noChangeAspect="1"/>
          </p:cNvPicPr>
          <p:nvPr/>
        </p:nvPicPr>
        <p:blipFill>
          <a:blip r:embed="rId3"/>
          <a:stretch>
            <a:fillRect/>
          </a:stretch>
        </p:blipFill>
        <p:spPr>
          <a:xfrm>
            <a:off x="2680676" y="3000666"/>
            <a:ext cx="5771241" cy="3857334"/>
          </a:xfrm>
          <a:prstGeom prst="rect">
            <a:avLst/>
          </a:prstGeom>
        </p:spPr>
      </p:pic>
    </p:spTree>
    <p:extLst>
      <p:ext uri="{BB962C8B-B14F-4D97-AF65-F5344CB8AC3E}">
        <p14:creationId xmlns:p14="http://schemas.microsoft.com/office/powerpoint/2010/main" val="388454114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035A0E-EDB9-AFA3-98B0-DA55CAD967F7}"/>
              </a:ext>
            </a:extLst>
          </p:cNvPr>
          <p:cNvPicPr>
            <a:picLocks noChangeAspect="1"/>
          </p:cNvPicPr>
          <p:nvPr/>
        </p:nvPicPr>
        <p:blipFill>
          <a:blip r:embed="rId2"/>
          <a:stretch>
            <a:fillRect/>
          </a:stretch>
        </p:blipFill>
        <p:spPr>
          <a:xfrm>
            <a:off x="965621" y="0"/>
            <a:ext cx="10260758" cy="6858000"/>
          </a:xfrm>
          <a:prstGeom prst="rect">
            <a:avLst/>
          </a:prstGeom>
        </p:spPr>
      </p:pic>
    </p:spTree>
    <p:extLst>
      <p:ext uri="{BB962C8B-B14F-4D97-AF65-F5344CB8AC3E}">
        <p14:creationId xmlns:p14="http://schemas.microsoft.com/office/powerpoint/2010/main" val="30709803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When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0</m:t>
                        </m:r>
                      </m:sub>
                    </m:sSub>
                    <m:r>
                      <a:rPr lang="en-GB" i="1" dirty="0" smtClean="0">
                        <a:latin typeface="Cambria Math" panose="02040503050406030204" pitchFamily="18" charset="0"/>
                      </a:rPr>
                      <m:t> = 5 </m:t>
                    </m:r>
                  </m:oMath>
                </a14:m>
                <a:r>
                  <a:rPr lang="en-GB" dirty="0"/>
                  <a:t>as a starting point for our gradient descent, we do converge to the global minimum.</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r="-986"/>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2922C7FA-070B-E8F2-3F02-21B7E9B9FED5}"/>
              </a:ext>
            </a:extLst>
          </p:cNvPr>
          <p:cNvPicPr>
            <a:picLocks noChangeAspect="1"/>
          </p:cNvPicPr>
          <p:nvPr/>
        </p:nvPicPr>
        <p:blipFill>
          <a:blip r:embed="rId3"/>
          <a:stretch>
            <a:fillRect/>
          </a:stretch>
        </p:blipFill>
        <p:spPr>
          <a:xfrm>
            <a:off x="272701" y="4001294"/>
            <a:ext cx="6754168" cy="2038635"/>
          </a:xfrm>
          <a:prstGeom prst="rect">
            <a:avLst/>
          </a:prstGeom>
        </p:spPr>
      </p:pic>
      <p:pic>
        <p:nvPicPr>
          <p:cNvPr id="6" name="Picture 5">
            <a:extLst>
              <a:ext uri="{FF2B5EF4-FFF2-40B4-BE49-F238E27FC236}">
                <a16:creationId xmlns:a16="http://schemas.microsoft.com/office/drawing/2014/main" id="{0F3C797E-9E26-E738-F9DA-D9E95F54AF14}"/>
              </a:ext>
            </a:extLst>
          </p:cNvPr>
          <p:cNvPicPr>
            <a:picLocks noChangeAspect="1"/>
          </p:cNvPicPr>
          <p:nvPr/>
        </p:nvPicPr>
        <p:blipFill>
          <a:blip r:embed="rId4"/>
          <a:stretch>
            <a:fillRect/>
          </a:stretch>
        </p:blipFill>
        <p:spPr>
          <a:xfrm>
            <a:off x="7379389" y="3595077"/>
            <a:ext cx="4636343" cy="3098800"/>
          </a:xfrm>
          <a:prstGeom prst="rect">
            <a:avLst/>
          </a:prstGeom>
        </p:spPr>
      </p:pic>
    </p:spTree>
    <p:extLst>
      <p:ext uri="{BB962C8B-B14F-4D97-AF65-F5344CB8AC3E}">
        <p14:creationId xmlns:p14="http://schemas.microsoft.com/office/powerpoint/2010/main" val="23521009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When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0</m:t>
                        </m:r>
                      </m:sub>
                    </m:sSub>
                    <m:r>
                      <a:rPr lang="en-GB" i="1" dirty="0" smtClean="0">
                        <a:latin typeface="Cambria Math" panose="02040503050406030204" pitchFamily="18" charset="0"/>
                      </a:rPr>
                      <m:t> =</m:t>
                    </m:r>
                    <m:r>
                      <a:rPr lang="en-GB" b="0" i="1" dirty="0" smtClean="0">
                        <a:latin typeface="Cambria Math" panose="02040503050406030204" pitchFamily="18" charset="0"/>
                      </a:rPr>
                      <m:t>−</m:t>
                    </m:r>
                    <m:r>
                      <a:rPr lang="en-GB" i="1" dirty="0" smtClean="0">
                        <a:latin typeface="Cambria Math" panose="02040503050406030204" pitchFamily="18" charset="0"/>
                      </a:rPr>
                      <m:t>5 </m:t>
                    </m:r>
                  </m:oMath>
                </a14:m>
                <a:r>
                  <a:rPr lang="en-GB" dirty="0"/>
                  <a:t>as a starting point for our gradient descent, however, we end up converging to the local (non-global) minimum.</a:t>
                </a:r>
              </a:p>
              <a:p>
                <a:pPr marL="0" indent="0">
                  <a:buNone/>
                </a:pPr>
                <a:r>
                  <a:rPr lang="en-GB" dirty="0"/>
                  <a:t>Unfortunately, in the presence of local non-global minima, the GD algorithm might end up getting trapped and converging to the wrong value.</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5A0B3487-D23C-CE53-10CE-9BD14B405BB6}"/>
              </a:ext>
            </a:extLst>
          </p:cNvPr>
          <p:cNvPicPr>
            <a:picLocks noChangeAspect="1"/>
          </p:cNvPicPr>
          <p:nvPr/>
        </p:nvPicPr>
        <p:blipFill>
          <a:blip r:embed="rId3"/>
          <a:stretch>
            <a:fillRect/>
          </a:stretch>
        </p:blipFill>
        <p:spPr>
          <a:xfrm>
            <a:off x="221647" y="4147381"/>
            <a:ext cx="6887536" cy="2095792"/>
          </a:xfrm>
          <a:prstGeom prst="rect">
            <a:avLst/>
          </a:prstGeom>
        </p:spPr>
      </p:pic>
      <p:pic>
        <p:nvPicPr>
          <p:cNvPr id="7" name="Picture 6">
            <a:extLst>
              <a:ext uri="{FF2B5EF4-FFF2-40B4-BE49-F238E27FC236}">
                <a16:creationId xmlns:a16="http://schemas.microsoft.com/office/drawing/2014/main" id="{BA82E22C-72AC-F7E1-0CF5-B58044097895}"/>
              </a:ext>
            </a:extLst>
          </p:cNvPr>
          <p:cNvPicPr>
            <a:picLocks noChangeAspect="1"/>
          </p:cNvPicPr>
          <p:nvPr/>
        </p:nvPicPr>
        <p:blipFill>
          <a:blip r:embed="rId4"/>
          <a:stretch>
            <a:fillRect/>
          </a:stretch>
        </p:blipFill>
        <p:spPr>
          <a:xfrm>
            <a:off x="7379389" y="3595077"/>
            <a:ext cx="4636343" cy="3098800"/>
          </a:xfrm>
          <a:prstGeom prst="rect">
            <a:avLst/>
          </a:prstGeom>
        </p:spPr>
      </p:pic>
    </p:spTree>
    <p:extLst>
      <p:ext uri="{BB962C8B-B14F-4D97-AF65-F5344CB8AC3E}">
        <p14:creationId xmlns:p14="http://schemas.microsoft.com/office/powerpoint/2010/main" val="29818616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a:xfrm>
                <a:off x="838200" y="1825624"/>
                <a:ext cx="10515600" cy="5032375"/>
              </a:xfrm>
            </p:spPr>
            <p:txBody>
              <a:bodyPr/>
              <a:lstStyle/>
              <a:p>
                <a:pPr marL="0" indent="0">
                  <a:buNone/>
                </a:pPr>
                <a:r>
                  <a:rPr lang="en-GB" dirty="0"/>
                  <a:t>When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0</m:t>
                        </m:r>
                      </m:sub>
                    </m:sSub>
                    <m:r>
                      <a:rPr lang="en-GB" i="1" dirty="0" smtClean="0">
                        <a:latin typeface="Cambria Math" panose="02040503050406030204" pitchFamily="18" charset="0"/>
                      </a:rPr>
                      <m:t> =</m:t>
                    </m:r>
                    <m:r>
                      <a:rPr lang="en-GB" b="0" i="1" dirty="0" smtClean="0">
                        <a:latin typeface="Cambria Math" panose="02040503050406030204" pitchFamily="18" charset="0"/>
                      </a:rPr>
                      <m:t>−</m:t>
                    </m:r>
                    <m:r>
                      <a:rPr lang="en-GB" i="1" dirty="0" smtClean="0">
                        <a:latin typeface="Cambria Math" panose="02040503050406030204" pitchFamily="18" charset="0"/>
                      </a:rPr>
                      <m:t>5 </m:t>
                    </m:r>
                  </m:oMath>
                </a14:m>
                <a:r>
                  <a:rPr lang="en-GB" dirty="0"/>
                  <a:t>as a starting point for our gradient descent, however, we end up converging to the local (non-global) minimum.</a:t>
                </a:r>
              </a:p>
              <a:p>
                <a:pPr marL="0" indent="0">
                  <a:buNone/>
                </a:pPr>
                <a:r>
                  <a:rPr lang="en-GB" dirty="0"/>
                  <a:t>Unfortunately, in the presence of local non-global minima, the GD algorithm might end up getting trapped and converging to the wrong value.</a:t>
                </a:r>
              </a:p>
              <a:p>
                <a:pPr marL="0" indent="0">
                  <a:buNone/>
                </a:pPr>
                <a:endParaRPr lang="en-GB" dirty="0"/>
              </a:p>
              <a:p>
                <a:pPr marL="0" indent="0">
                  <a:buNone/>
                </a:pPr>
                <a:r>
                  <a:rPr lang="en-GB" dirty="0"/>
                  <a:t>In the case of our Neural Networks:</a:t>
                </a:r>
              </a:p>
              <a:p>
                <a:r>
                  <a:rPr lang="en-GB" dirty="0"/>
                  <a:t>this could lead to </a:t>
                </a:r>
                <a:r>
                  <a:rPr lang="en-GB" b="1" dirty="0"/>
                  <a:t>suboptimal</a:t>
                </a:r>
                <a:r>
                  <a:rPr lang="en-GB" dirty="0"/>
                  <a:t> </a:t>
                </a:r>
                <a:r>
                  <a:rPr lang="en-GB" b="1" dirty="0"/>
                  <a:t>parameters</a:t>
                </a:r>
                <a:r>
                  <a:rPr lang="en-GB" dirty="0"/>
                  <a:t> </a:t>
                </a:r>
                <a:r>
                  <a:rPr lang="en-GB" b="1" dirty="0"/>
                  <a:t>𝑊</a:t>
                </a:r>
                <a:r>
                  <a:rPr lang="en-GB" dirty="0"/>
                  <a:t> </a:t>
                </a:r>
                <a:r>
                  <a:rPr lang="en-GB" b="1" dirty="0"/>
                  <a:t>and</a:t>
                </a:r>
                <a:r>
                  <a:rPr lang="en-GB" dirty="0"/>
                  <a:t> </a:t>
                </a:r>
                <a:r>
                  <a:rPr lang="en-GB" b="1" dirty="0"/>
                  <a:t>𝑏</a:t>
                </a:r>
                <a:r>
                  <a:rPr lang="en-GB" dirty="0"/>
                  <a:t>, which are not going to minimize the loss functions used for training,</a:t>
                </a:r>
              </a:p>
              <a:p>
                <a:r>
                  <a:rPr lang="en-GB" dirty="0"/>
                  <a:t>and therefore lead to </a:t>
                </a:r>
                <a:r>
                  <a:rPr lang="en-GB" b="1" dirty="0"/>
                  <a:t>a Neural Network that has not been optimally trained for its task</a:t>
                </a:r>
                <a:r>
                  <a:rPr lang="en-GB" dirty="0"/>
                  <a:t>.</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232" b="-1816"/>
                </a:stretch>
              </a:blipFill>
            </p:spPr>
            <p:txBody>
              <a:bodyPr/>
              <a:lstStyle/>
              <a:p>
                <a:r>
                  <a:rPr lang="en-SG">
                    <a:noFill/>
                  </a:rPr>
                  <a:t> </a:t>
                </a:r>
              </a:p>
            </p:txBody>
          </p:sp>
        </mc:Fallback>
      </mc:AlternateContent>
    </p:spTree>
    <p:extLst>
      <p:ext uri="{BB962C8B-B14F-4D97-AF65-F5344CB8AC3E}">
        <p14:creationId xmlns:p14="http://schemas.microsoft.com/office/powerpoint/2010/main" val="4719355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4117B4-9943-53F6-ED9D-46E8346E5B3F}"/>
              </a:ext>
            </a:extLst>
          </p:cNvPr>
          <p:cNvPicPr>
            <a:picLocks noChangeAspect="1"/>
          </p:cNvPicPr>
          <p:nvPr/>
        </p:nvPicPr>
        <p:blipFill rotWithShape="1">
          <a:blip r:embed="rId2"/>
          <a:srcRect l="12956"/>
          <a:stretch/>
        </p:blipFill>
        <p:spPr>
          <a:xfrm>
            <a:off x="4908054" y="1754636"/>
            <a:ext cx="7272188" cy="4667901"/>
          </a:xfrm>
          <a:prstGeom prst="rect">
            <a:avLst/>
          </a:prstGeom>
        </p:spPr>
      </p:pic>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4"/>
                <a:ext cx="4486031" cy="5032376"/>
              </a:xfrm>
            </p:spPr>
            <p:txBody>
              <a:bodyPr/>
              <a:lstStyle/>
              <a:p>
                <a:pPr marL="0" indent="0">
                  <a:buNone/>
                </a:pPr>
                <a:r>
                  <a:rPr lang="en-GB" dirty="0"/>
                  <a:t>Update rules for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oMath>
                </a14:m>
                <a:r>
                  <a:rPr lang="en-GB" dirty="0"/>
                  <a:t>and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oMath>
                </a14:m>
                <a:endParaRPr lang="en-GB" dirty="0"/>
              </a:p>
              <a:p>
                <a:pPr marL="0" indent="0">
                  <a:buNone/>
                </a:pPr>
                <a:r>
                  <a:rPr lang="en-GB" dirty="0"/>
                  <a:t>(Obtained after using chain rule to compute derivatives </a:t>
                </a:r>
                <a:r>
                  <a:rPr lang="en-GB" dirty="0" err="1"/>
                  <a:t>wrt</a:t>
                </a:r>
                <a:r>
                  <a:rPr lang="en-GB" dirty="0"/>
                  <a:t>. parameters for loss)</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r>
                        <a:rPr lang="en-GB" b="0" i="1" dirty="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𝑋</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b="0" i="1" dirty="0" smtClean="0">
                          <a:latin typeface="Cambria Math" panose="02040503050406030204" pitchFamily="18" charset="0"/>
                        </a:rPr>
                        <m:t>)</m:t>
                      </m:r>
                    </m:oMath>
                  </m:oMathPara>
                </a14:m>
                <a:endParaRPr lang="en-GB" i="1" dirty="0"/>
              </a:p>
              <a:p>
                <a:pPr marL="0" indent="0">
                  <a:buNone/>
                </a:pPr>
                <a:endParaRPr lang="en-GB" i="1" dirty="0"/>
              </a:p>
              <a:p>
                <a:pPr marL="0" indent="0" algn="ctr">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oMath>
                  </m:oMathPara>
                </a14:m>
                <a:endParaRPr lang="en-GB" i="1"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4"/>
                <a:ext cx="4486031" cy="5032376"/>
              </a:xfrm>
              <a:blipFill>
                <a:blip r:embed="rId3"/>
                <a:stretch>
                  <a:fillRect l="-2857" t="-1937"/>
                </a:stretch>
              </a:blipFill>
            </p:spPr>
            <p:txBody>
              <a:bodyPr/>
              <a:lstStyle/>
              <a:p>
                <a:r>
                  <a:rPr lang="en-SG">
                    <a:noFill/>
                  </a:rPr>
                  <a:t> </a:t>
                </a:r>
              </a:p>
            </p:txBody>
          </p:sp>
        </mc:Fallback>
      </mc:AlternateContent>
      <p:sp>
        <p:nvSpPr>
          <p:cNvPr id="10" name="Rectangle 9">
            <a:extLst>
              <a:ext uri="{FF2B5EF4-FFF2-40B4-BE49-F238E27FC236}">
                <a16:creationId xmlns:a16="http://schemas.microsoft.com/office/drawing/2014/main" id="{535837A7-8A74-9598-E7D0-79106D91B0AE}"/>
              </a:ext>
            </a:extLst>
          </p:cNvPr>
          <p:cNvSpPr/>
          <p:nvPr/>
        </p:nvSpPr>
        <p:spPr>
          <a:xfrm>
            <a:off x="5251938" y="4142154"/>
            <a:ext cx="6510216" cy="15552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202241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gradient descent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sz="half" idx="1"/>
              </p:nvPr>
            </p:nvSpPr>
            <p:spPr>
              <a:xfrm>
                <a:off x="838200" y="1825624"/>
                <a:ext cx="5181600" cy="5032375"/>
              </a:xfrm>
            </p:spPr>
            <p:txBody>
              <a:bodyPr/>
              <a:lstStyle/>
              <a:p>
                <a:r>
                  <a:rPr lang="en-GB" b="1" dirty="0"/>
                  <a:t>When the function is convex: </a:t>
                </a:r>
                <a:r>
                  <a:rPr lang="en-GB" dirty="0"/>
                  <a:t>gradient descent is guaranteed to converge to the global minimum, no matter the starting point.</a:t>
                </a:r>
              </a:p>
              <a:p>
                <a:r>
                  <a:rPr lang="en-GB" b="1" dirty="0"/>
                  <a:t>When the function is not convex (and our function </a:t>
                </a:r>
                <a14:m>
                  <m:oMath xmlns:m="http://schemas.openxmlformats.org/officeDocument/2006/math">
                    <m:r>
                      <a:rPr lang="en-GB" b="1" i="1" dirty="0" smtClean="0">
                        <a:latin typeface="Cambria Math" panose="02040503050406030204" pitchFamily="18" charset="0"/>
                      </a:rPr>
                      <m:t>𝒇</m:t>
                    </m:r>
                  </m:oMath>
                </a14:m>
                <a:r>
                  <a:rPr lang="en-GB" b="1" dirty="0"/>
                  <a:t> is not): </a:t>
                </a:r>
                <a:r>
                  <a:rPr lang="en-GB" dirty="0"/>
                  <a:t>the starting point has an impact and might lead to a completely different outcome.</a:t>
                </a:r>
              </a:p>
              <a:p>
                <a:r>
                  <a:rPr lang="en-GB" dirty="0"/>
                  <a:t>Some solutions exist, but are not guaranteed to work.</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294" b="-1816"/>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73D6465A-9544-2064-8309-3CC636D984B8}"/>
              </a:ext>
            </a:extLst>
          </p:cNvPr>
          <p:cNvPicPr>
            <a:picLocks noChangeAspect="1"/>
          </p:cNvPicPr>
          <p:nvPr/>
        </p:nvPicPr>
        <p:blipFill>
          <a:blip r:embed="rId3"/>
          <a:stretch>
            <a:fillRect/>
          </a:stretch>
        </p:blipFill>
        <p:spPr>
          <a:xfrm>
            <a:off x="6172202" y="1825624"/>
            <a:ext cx="5834606" cy="4043730"/>
          </a:xfrm>
          <a:prstGeom prst="rect">
            <a:avLst/>
          </a:prstGeom>
        </p:spPr>
      </p:pic>
    </p:spTree>
    <p:extLst>
      <p:ext uri="{BB962C8B-B14F-4D97-AF65-F5344CB8AC3E}">
        <p14:creationId xmlns:p14="http://schemas.microsoft.com/office/powerpoint/2010/main" val="5534055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dirty="0"/>
              <a:t>In an attempt to alleviate this phenomenon, we propose to use </a:t>
            </a:r>
            <a:r>
              <a:rPr lang="en-GB" b="1" dirty="0">
                <a:solidFill>
                  <a:srgbClr val="00B050"/>
                </a:solidFill>
              </a:rPr>
              <a:t>momentum</a:t>
            </a:r>
            <a:r>
              <a:rPr lang="en-GB" dirty="0"/>
              <a:t>.</a:t>
            </a:r>
          </a:p>
          <a:p>
            <a:pPr marL="0" indent="0">
              <a:buNone/>
            </a:pPr>
            <a:r>
              <a:rPr lang="en-GB" dirty="0"/>
              <a:t>It is a method that helps accelerate the training process by updating the weights of the model by reusing values from the past gradients.</a:t>
            </a:r>
          </a:p>
          <a:p>
            <a:pPr marL="0" indent="0">
              <a:buNone/>
            </a:pPr>
            <a:r>
              <a:rPr lang="en-GB" dirty="0"/>
              <a:t>The idea is that, if a direction in the parameters space consistently leads to good reduction in the loss function, then that direction should be reinforced.</a:t>
            </a:r>
          </a:p>
          <a:p>
            <a:pPr marL="0" indent="0">
              <a:buNone/>
            </a:pP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9D8783B-E536-7357-0ACB-1218956938D9}"/>
                  </a:ext>
                </a:extLst>
              </p:cNvPr>
              <p:cNvSpPr>
                <a:spLocks noGrp="1"/>
              </p:cNvSpPr>
              <p:nvPr>
                <p:ph sz="half" idx="2"/>
              </p:nvPr>
            </p:nvSpPr>
            <p:spPr>
              <a:xfrm>
                <a:off x="6172200" y="1825625"/>
                <a:ext cx="5181600" cy="5032374"/>
              </a:xfrm>
            </p:spPr>
            <p:txBody>
              <a:bodyPr>
                <a:normAutofit fontScale="92500" lnSpcReduction="10000"/>
              </a:bodyPr>
              <a:lstStyle/>
              <a:p>
                <a:pPr marL="0" indent="0">
                  <a:buNone/>
                </a:pPr>
                <a:r>
                  <a:rPr lang="en-GB" dirty="0"/>
                  <a:t>Momentum can be implemented by adding a term to the parameter update, for instance: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𝛼</m:t>
                      </m:r>
                      <m:r>
                        <a:rPr lang="en-GB" i="1" dirty="0" smtClean="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𝜇</m:t>
                      </m:r>
                      <m:r>
                        <a:rPr lang="en-GB" i="1" dirty="0" smtClean="0">
                          <a:latin typeface="Cambria Math" panose="02040503050406030204" pitchFamily="18" charset="0"/>
                        </a:rPr>
                        <m:t> </m:t>
                      </m:r>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m:oMathPara>
                </a14:m>
                <a:endParaRPr lang="en-GB" dirty="0"/>
              </a:p>
              <a:p>
                <a:pPr marL="0" indent="0">
                  <a:buNone/>
                </a:pPr>
                <a:r>
                  <a:rPr lang="en-GB" dirty="0"/>
                  <a:t>As before,</a:t>
                </a:r>
              </a:p>
              <a:p>
                <a14:m>
                  <m:oMath xmlns:m="http://schemas.openxmlformats.org/officeDocument/2006/math">
                    <m:r>
                      <a:rPr lang="en-GB" i="1" dirty="0" smtClean="0">
                        <a:latin typeface="Cambria Math" panose="02040503050406030204" pitchFamily="18" charset="0"/>
                      </a:rPr>
                      <m:t>𝛼</m:t>
                    </m:r>
                  </m:oMath>
                </a14:m>
                <a:r>
                  <a:rPr lang="en-GB" dirty="0"/>
                  <a:t> is a hyperparameter that controls the step size/learning rate at each iteration,</a:t>
                </a:r>
              </a:p>
              <a:p>
                <a:r>
                  <a:rPr lang="en-GB" dirty="0"/>
                  <a:t>And the coefficient </a:t>
                </a:r>
                <a14:m>
                  <m:oMath xmlns:m="http://schemas.openxmlformats.org/officeDocument/2006/math">
                    <m:r>
                      <a:rPr lang="en-GB" i="1" dirty="0" smtClean="0">
                        <a:latin typeface="Cambria Math" panose="02040503050406030204" pitchFamily="18" charset="0"/>
                      </a:rPr>
                      <m:t>𝜇</m:t>
                    </m:r>
                    <m:r>
                      <a:rPr lang="en-GB" i="1" dirty="0" smtClean="0">
                        <a:latin typeface="Cambria Math" panose="02040503050406030204" pitchFamily="18" charset="0"/>
                      </a:rPr>
                      <m:t> </m:t>
                    </m:r>
                  </m:oMath>
                </a14:m>
                <a:r>
                  <a:rPr lang="en-GB" dirty="0"/>
                  <a:t>is another hyperparameter that controls the influence of the momentum, or previous gradient update </a:t>
                </a:r>
                <a14:m>
                  <m:oMath xmlns:m="http://schemas.openxmlformats.org/officeDocument/2006/math">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a14:m>
                <a:r>
                  <a:rPr lang="en-GB" dirty="0"/>
                  <a:t>.</a:t>
                </a:r>
              </a:p>
            </p:txBody>
          </p:sp>
        </mc:Choice>
        <mc:Fallback xmlns="">
          <p:sp>
            <p:nvSpPr>
              <p:cNvPr id="4" name="Content Placeholder 3">
                <a:extLst>
                  <a:ext uri="{FF2B5EF4-FFF2-40B4-BE49-F238E27FC236}">
                    <a16:creationId xmlns:a16="http://schemas.microsoft.com/office/drawing/2014/main" id="{69D8783B-E536-7357-0ACB-1218956938D9}"/>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118" t="-2421" r="-3294"/>
                </a:stretch>
              </a:blipFill>
            </p:spPr>
            <p:txBody>
              <a:bodyPr/>
              <a:lstStyle/>
              <a:p>
                <a:r>
                  <a:rPr lang="en-SG">
                    <a:noFill/>
                  </a:rPr>
                  <a:t> </a:t>
                </a:r>
              </a:p>
            </p:txBody>
          </p:sp>
        </mc:Fallback>
      </mc:AlternateContent>
    </p:spTree>
    <p:extLst>
      <p:ext uri="{BB962C8B-B14F-4D97-AF65-F5344CB8AC3E}">
        <p14:creationId xmlns:p14="http://schemas.microsoft.com/office/powerpoint/2010/main" val="18618941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dirty="0"/>
                  <a:t>Using momentum can help the model converge faster and can also </a:t>
                </a:r>
                <a:r>
                  <a:rPr lang="en-GB" b="1" dirty="0"/>
                  <a:t>help</a:t>
                </a:r>
                <a:r>
                  <a:rPr lang="en-GB" dirty="0"/>
                  <a:t> </a:t>
                </a:r>
                <a:r>
                  <a:rPr lang="en-GB" b="1" dirty="0"/>
                  <a:t>escape</a:t>
                </a:r>
                <a:r>
                  <a:rPr lang="en-GB" dirty="0"/>
                  <a:t> </a:t>
                </a:r>
                <a:r>
                  <a:rPr lang="en-GB" b="1" dirty="0"/>
                  <a:t>local</a:t>
                </a:r>
                <a:r>
                  <a:rPr lang="en-GB" dirty="0"/>
                  <a:t> </a:t>
                </a:r>
                <a:r>
                  <a:rPr lang="en-GB" b="1" dirty="0"/>
                  <a:t>minima</a:t>
                </a:r>
                <a:r>
                  <a:rPr lang="en-GB" dirty="0"/>
                  <a:t> and converge to global minima instead.</a:t>
                </a:r>
              </a:p>
              <a:p>
                <a:pPr marL="0" indent="0">
                  <a:buNone/>
                </a:pPr>
                <a:r>
                  <a:rPr lang="en-GB" dirty="0"/>
                  <a:t>However, it can also cause the model to overshoot the global minimum and diverge, so – just like with the learning rate – </a:t>
                </a:r>
                <a:r>
                  <a:rPr lang="en-GB" b="1" dirty="0"/>
                  <a:t>it is important to tune the momentum hyperparameter </a:t>
                </a:r>
                <a14:m>
                  <m:oMath xmlns:m="http://schemas.openxmlformats.org/officeDocument/2006/math">
                    <m:r>
                      <a:rPr lang="en-GB" b="1" i="1" dirty="0" smtClean="0">
                        <a:latin typeface="Cambria Math" panose="02040503050406030204" pitchFamily="18" charset="0"/>
                      </a:rPr>
                      <m:t>𝝁</m:t>
                    </m:r>
                  </m:oMath>
                </a14:m>
                <a:r>
                  <a:rPr lang="en-GB" b="1" dirty="0"/>
                  <a:t> carefully (NFL theorem!)</a:t>
                </a:r>
                <a:r>
                  <a:rPr lang="en-GB" dirty="0"/>
                  <a:t>.</a:t>
                </a:r>
                <a:endParaRPr lang="en-SG" dirty="0"/>
              </a:p>
              <a:p>
                <a:endParaRPr lang="en-SG" dirty="0"/>
              </a:p>
            </p:txBody>
          </p:sp>
        </mc:Choice>
        <mc:Fallback xmlns="">
          <p:sp>
            <p:nvSpPr>
              <p:cNvPr id="3" name="Content Placeholder 2">
                <a:extLst>
                  <a:ext uri="{FF2B5EF4-FFF2-40B4-BE49-F238E27FC236}">
                    <a16:creationId xmlns:a16="http://schemas.microsoft.com/office/drawing/2014/main" id="{2A041A3D-657F-3F7B-EC53-EEC71F3F4D85}"/>
                  </a:ext>
                </a:extLst>
              </p:cNvPr>
              <p:cNvSpPr>
                <a:spLocks noGrp="1" noRot="1" noChangeAspect="1" noMove="1" noResize="1" noEditPoints="1" noAdjustHandles="1" noChangeArrowheads="1" noChangeShapeType="1" noTextEdit="1"/>
              </p:cNvSpPr>
              <p:nvPr>
                <p:ph idx="1"/>
              </p:nvPr>
            </p:nvSpPr>
            <p:spPr>
              <a:blipFill>
                <a:blip r:embed="rId2"/>
                <a:stretch>
                  <a:fillRect l="-1217" t="-2241" r="-1101"/>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2DF294E3-D542-A77F-D00F-B8807CEB2F1B}"/>
              </a:ext>
            </a:extLst>
          </p:cNvPr>
          <p:cNvPicPr>
            <a:picLocks noChangeAspect="1"/>
          </p:cNvPicPr>
          <p:nvPr/>
        </p:nvPicPr>
        <p:blipFill>
          <a:blip r:embed="rId3"/>
          <a:stretch>
            <a:fillRect/>
          </a:stretch>
        </p:blipFill>
        <p:spPr>
          <a:xfrm>
            <a:off x="3005493" y="3937339"/>
            <a:ext cx="5857153" cy="2920661"/>
          </a:xfrm>
          <a:prstGeom prst="rect">
            <a:avLst/>
          </a:prstGeom>
        </p:spPr>
      </p:pic>
      <p:sp>
        <p:nvSpPr>
          <p:cNvPr id="9" name="Oval 8">
            <a:extLst>
              <a:ext uri="{FF2B5EF4-FFF2-40B4-BE49-F238E27FC236}">
                <a16:creationId xmlns:a16="http://schemas.microsoft.com/office/drawing/2014/main" id="{A0BBB4B2-DCE0-BDB2-BD46-B19F3707FC91}"/>
              </a:ext>
            </a:extLst>
          </p:cNvPr>
          <p:cNvSpPr/>
          <p:nvPr/>
        </p:nvSpPr>
        <p:spPr>
          <a:xfrm>
            <a:off x="5791200" y="5064369"/>
            <a:ext cx="492369" cy="531446"/>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427543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b="1" dirty="0">
                    <a:solidFill>
                      <a:srgbClr val="00B050"/>
                    </a:solidFill>
                  </a:rPr>
                  <a:t>Momentum</a:t>
                </a:r>
                <a:r>
                  <a:rPr lang="en-GB" dirty="0"/>
                  <a:t> is a method that helps accelerate the training process by updating the weights of the model by reusing values from the past gradients.</a:t>
                </a:r>
              </a:p>
              <a:p>
                <a:pPr marL="0" indent="0">
                  <a:buNone/>
                </a:pPr>
                <a:r>
                  <a:rPr lang="en-GB" dirty="0"/>
                  <a:t>Momentum can be implemented by adding a term to the parameter update, for instance: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𝛼</m:t>
                      </m:r>
                      <m:r>
                        <a:rPr lang="en-GB" i="1" dirty="0" smtClean="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𝜇</m:t>
                      </m:r>
                      <m:r>
                        <a:rPr lang="en-GB" i="1" dirty="0" smtClean="0">
                          <a:latin typeface="Cambria Math" panose="02040503050406030204" pitchFamily="18" charset="0"/>
                        </a:rPr>
                        <m:t> </m:t>
                      </m:r>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m:oMathPara>
                </a14:m>
                <a:endParaRPr lang="en-SG" dirty="0"/>
              </a:p>
            </p:txBody>
          </p:sp>
        </mc:Choice>
        <mc:Fallback xmlns="">
          <p:sp>
            <p:nvSpPr>
              <p:cNvPr id="3" name="Content Placeholder 2">
                <a:extLst>
                  <a:ext uri="{FF2B5EF4-FFF2-40B4-BE49-F238E27FC236}">
                    <a16:creationId xmlns:a16="http://schemas.microsoft.com/office/drawing/2014/main" id="{2A041A3D-657F-3F7B-EC53-EEC71F3F4D8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647"/>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13ED50FD-0CD4-25DB-BA19-26AA658C08F1}"/>
              </a:ext>
            </a:extLst>
          </p:cNvPr>
          <p:cNvPicPr>
            <a:picLocks noChangeAspect="1"/>
          </p:cNvPicPr>
          <p:nvPr/>
        </p:nvPicPr>
        <p:blipFill>
          <a:blip r:embed="rId3"/>
          <a:stretch>
            <a:fillRect/>
          </a:stretch>
        </p:blipFill>
        <p:spPr>
          <a:xfrm>
            <a:off x="6019800" y="2446034"/>
            <a:ext cx="6154009" cy="2591162"/>
          </a:xfrm>
          <a:prstGeom prst="rect">
            <a:avLst/>
          </a:prstGeom>
        </p:spPr>
      </p:pic>
    </p:spTree>
    <p:extLst>
      <p:ext uri="{BB962C8B-B14F-4D97-AF65-F5344CB8AC3E}">
        <p14:creationId xmlns:p14="http://schemas.microsoft.com/office/powerpoint/2010/main" val="3242008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dirty="0"/>
              <a:t>As before, if the starting point is good and not too much momentum is used, we will converge to the correct minimum.</a:t>
            </a:r>
            <a:endParaRPr lang="en-SG" dirty="0"/>
          </a:p>
        </p:txBody>
      </p:sp>
      <p:pic>
        <p:nvPicPr>
          <p:cNvPr id="5" name="Picture 4">
            <a:extLst>
              <a:ext uri="{FF2B5EF4-FFF2-40B4-BE49-F238E27FC236}">
                <a16:creationId xmlns:a16="http://schemas.microsoft.com/office/drawing/2014/main" id="{6FE48D9D-F7E1-5570-35F7-A88A2F500A01}"/>
              </a:ext>
            </a:extLst>
          </p:cNvPr>
          <p:cNvPicPr>
            <a:picLocks noChangeAspect="1"/>
          </p:cNvPicPr>
          <p:nvPr/>
        </p:nvPicPr>
        <p:blipFill>
          <a:blip r:embed="rId2"/>
          <a:stretch>
            <a:fillRect/>
          </a:stretch>
        </p:blipFill>
        <p:spPr>
          <a:xfrm>
            <a:off x="961629" y="3429000"/>
            <a:ext cx="9665937" cy="3195891"/>
          </a:xfrm>
          <a:prstGeom prst="rect">
            <a:avLst/>
          </a:prstGeom>
        </p:spPr>
      </p:pic>
    </p:spTree>
    <p:extLst>
      <p:ext uri="{BB962C8B-B14F-4D97-AF65-F5344CB8AC3E}">
        <p14:creationId xmlns:p14="http://schemas.microsoft.com/office/powerpoint/2010/main" val="421676639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dirty="0"/>
              <a:t>As before, if the starting point is bad and not too much momentum is used, we will end up converging to the incorrect minimum, like before.</a:t>
            </a:r>
            <a:endParaRPr lang="en-SG" dirty="0"/>
          </a:p>
        </p:txBody>
      </p:sp>
      <p:pic>
        <p:nvPicPr>
          <p:cNvPr id="6" name="Picture 5">
            <a:extLst>
              <a:ext uri="{FF2B5EF4-FFF2-40B4-BE49-F238E27FC236}">
                <a16:creationId xmlns:a16="http://schemas.microsoft.com/office/drawing/2014/main" id="{6009869F-D313-81DF-1025-FEEC41AC151E}"/>
              </a:ext>
            </a:extLst>
          </p:cNvPr>
          <p:cNvPicPr>
            <a:picLocks noChangeAspect="1"/>
          </p:cNvPicPr>
          <p:nvPr/>
        </p:nvPicPr>
        <p:blipFill>
          <a:blip r:embed="rId2"/>
          <a:stretch>
            <a:fillRect/>
          </a:stretch>
        </p:blipFill>
        <p:spPr>
          <a:xfrm>
            <a:off x="838200" y="3396343"/>
            <a:ext cx="9649408" cy="3220747"/>
          </a:xfrm>
          <a:prstGeom prst="rect">
            <a:avLst/>
          </a:prstGeom>
        </p:spPr>
      </p:pic>
    </p:spTree>
    <p:extLst>
      <p:ext uri="{BB962C8B-B14F-4D97-AF65-F5344CB8AC3E}">
        <p14:creationId xmlns:p14="http://schemas.microsoft.com/office/powerpoint/2010/main" val="195249848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dirty="0"/>
              <a:t>However, if the starting point is bad and enough momentum is used, we might be able to escape the local minimum and end up converging to the correct minimum.</a:t>
            </a:r>
            <a:endParaRPr lang="en-SG" dirty="0"/>
          </a:p>
        </p:txBody>
      </p:sp>
      <p:pic>
        <p:nvPicPr>
          <p:cNvPr id="6" name="Picture 5">
            <a:extLst>
              <a:ext uri="{FF2B5EF4-FFF2-40B4-BE49-F238E27FC236}">
                <a16:creationId xmlns:a16="http://schemas.microsoft.com/office/drawing/2014/main" id="{0E8155D2-2324-E764-8ADE-F4BCD0DA40E2}"/>
              </a:ext>
            </a:extLst>
          </p:cNvPr>
          <p:cNvPicPr>
            <a:picLocks noChangeAspect="1"/>
          </p:cNvPicPr>
          <p:nvPr/>
        </p:nvPicPr>
        <p:blipFill>
          <a:blip r:embed="rId2"/>
          <a:stretch>
            <a:fillRect/>
          </a:stretch>
        </p:blipFill>
        <p:spPr>
          <a:xfrm>
            <a:off x="1225739" y="3429000"/>
            <a:ext cx="9740521" cy="3160142"/>
          </a:xfrm>
          <a:prstGeom prst="rect">
            <a:avLst/>
          </a:prstGeom>
        </p:spPr>
      </p:pic>
    </p:spTree>
    <p:extLst>
      <p:ext uri="{BB962C8B-B14F-4D97-AF65-F5344CB8AC3E}">
        <p14:creationId xmlns:p14="http://schemas.microsoft.com/office/powerpoint/2010/main" val="17128390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pic>
        <p:nvPicPr>
          <p:cNvPr id="8" name="Picture 7">
            <a:extLst>
              <a:ext uri="{FF2B5EF4-FFF2-40B4-BE49-F238E27FC236}">
                <a16:creationId xmlns:a16="http://schemas.microsoft.com/office/drawing/2014/main" id="{1FA18704-3C4F-3506-D883-6008FB71FD2B}"/>
              </a:ext>
            </a:extLst>
          </p:cNvPr>
          <p:cNvPicPr>
            <a:picLocks noChangeAspect="1"/>
          </p:cNvPicPr>
          <p:nvPr/>
        </p:nvPicPr>
        <p:blipFill>
          <a:blip r:embed="rId2"/>
          <a:stretch>
            <a:fillRect/>
          </a:stretch>
        </p:blipFill>
        <p:spPr>
          <a:xfrm>
            <a:off x="2237709" y="1554229"/>
            <a:ext cx="7716582" cy="5303771"/>
          </a:xfrm>
          <a:prstGeom prst="rect">
            <a:avLst/>
          </a:prstGeom>
        </p:spPr>
      </p:pic>
    </p:spTree>
    <p:extLst>
      <p:ext uri="{BB962C8B-B14F-4D97-AF65-F5344CB8AC3E}">
        <p14:creationId xmlns:p14="http://schemas.microsoft.com/office/powerpoint/2010/main" val="405019880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A different momentum GD</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idx="1"/>
          </p:nvPr>
        </p:nvSpPr>
        <p:spPr>
          <a:xfrm>
            <a:off x="838200" y="1825624"/>
            <a:ext cx="10515600" cy="5032375"/>
          </a:xfrm>
        </p:spPr>
        <p:txBody>
          <a:bodyPr>
            <a:normAutofit/>
          </a:bodyPr>
          <a:lstStyle/>
          <a:p>
            <a:pPr marL="0" indent="0">
              <a:buNone/>
            </a:pPr>
            <a:r>
              <a:rPr lang="en-GB" b="1" dirty="0"/>
              <a:t>Definition (Gradient Descent with </a:t>
            </a:r>
            <a:r>
              <a:rPr lang="en-GB" b="1" dirty="0">
                <a:solidFill>
                  <a:srgbClr val="00B050"/>
                </a:solidFill>
              </a:rPr>
              <a:t>Nesterov</a:t>
            </a:r>
            <a:r>
              <a:rPr lang="en-GB" b="1" dirty="0"/>
              <a:t> </a:t>
            </a:r>
            <a:r>
              <a:rPr lang="en-GB" b="1" dirty="0">
                <a:solidFill>
                  <a:srgbClr val="00B050"/>
                </a:solidFill>
              </a:rPr>
              <a:t>Momentum</a:t>
            </a:r>
            <a:r>
              <a:rPr lang="en-GB" b="1" dirty="0"/>
              <a:t>):</a:t>
            </a:r>
          </a:p>
          <a:p>
            <a:pPr marL="0" indent="0">
              <a:buNone/>
            </a:pPr>
            <a:r>
              <a:rPr lang="en-GB" b="1" dirty="0">
                <a:solidFill>
                  <a:srgbClr val="00B050"/>
                </a:solidFill>
              </a:rPr>
              <a:t>Nesterov</a:t>
            </a:r>
            <a:r>
              <a:rPr lang="en-GB" b="1" dirty="0"/>
              <a:t> accelerated gradient descent (NAG) </a:t>
            </a:r>
            <a:r>
              <a:rPr lang="en-GB" dirty="0"/>
              <a:t>is a variant of momentum gradient descent that can help accelerate convergence and improve the optimization of deep learning models.</a:t>
            </a:r>
          </a:p>
          <a:p>
            <a:pPr marL="0" indent="0">
              <a:buNone/>
            </a:pPr>
            <a:r>
              <a:rPr lang="en-GB" dirty="0"/>
              <a:t>It does this by incorporating the concept of momentum, although </a:t>
            </a:r>
            <a:r>
              <a:rPr lang="en-GB" b="1" dirty="0"/>
              <a:t>in a slightly different way </a:t>
            </a:r>
            <a:r>
              <a:rPr lang="en-GB" dirty="0"/>
              <a:t>than before.</a:t>
            </a:r>
          </a:p>
          <a:p>
            <a:pPr marL="0" indent="0">
              <a:buNone/>
            </a:pPr>
            <a:r>
              <a:rPr lang="en-GB" dirty="0"/>
              <a:t>This could help the optimization algorithm to continue moving in the same direction even if the gradients change, but with </a:t>
            </a:r>
            <a:r>
              <a:rPr lang="en-GB" b="1" dirty="0"/>
              <a:t>less oscillations than observed with the previous momentum.</a:t>
            </a:r>
            <a:endParaRPr lang="en-GB" dirty="0"/>
          </a:p>
          <a:p>
            <a:pPr marL="0" indent="0">
              <a:buNone/>
            </a:pPr>
            <a:r>
              <a:rPr lang="en-SG" b="1" dirty="0"/>
              <a:t>In my opinion, this is neither better or worse, than the previous formula, just different </a:t>
            </a:r>
            <a:r>
              <a:rPr lang="en-GB" b="1" dirty="0"/>
              <a:t>(have I mentioned the NFL theorem yet?)</a:t>
            </a:r>
            <a:r>
              <a:rPr lang="en-SG" b="1" dirty="0"/>
              <a:t>.</a:t>
            </a:r>
          </a:p>
        </p:txBody>
      </p:sp>
    </p:spTree>
    <p:extLst>
      <p:ext uri="{BB962C8B-B14F-4D97-AF65-F5344CB8AC3E}">
        <p14:creationId xmlns:p14="http://schemas.microsoft.com/office/powerpoint/2010/main" val="337941003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A different momentum GD</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idx="1"/>
          </p:nvPr>
        </p:nvSpPr>
        <p:spPr>
          <a:xfrm>
            <a:off x="838200" y="1825624"/>
            <a:ext cx="10515600" cy="5032375"/>
          </a:xfrm>
        </p:spPr>
        <p:txBody>
          <a:bodyPr>
            <a:normAutofit/>
          </a:bodyPr>
          <a:lstStyle/>
          <a:p>
            <a:pPr marL="0" indent="0">
              <a:buNone/>
            </a:pPr>
            <a:r>
              <a:rPr lang="en-GB" b="1" dirty="0"/>
              <a:t>Definition (Gradient Descent with </a:t>
            </a:r>
            <a:r>
              <a:rPr lang="en-GB" b="1" dirty="0">
                <a:solidFill>
                  <a:srgbClr val="00B050"/>
                </a:solidFill>
              </a:rPr>
              <a:t>Nesterov</a:t>
            </a:r>
            <a:r>
              <a:rPr lang="en-GB" b="1" dirty="0"/>
              <a:t> </a:t>
            </a:r>
            <a:r>
              <a:rPr lang="en-GB" b="1" dirty="0">
                <a:solidFill>
                  <a:srgbClr val="00B050"/>
                </a:solidFill>
              </a:rPr>
              <a:t>Momentum</a:t>
            </a:r>
            <a:r>
              <a:rPr lang="en-GB" b="1" dirty="0"/>
              <a:t>):</a:t>
            </a:r>
          </a:p>
          <a:p>
            <a:pPr marL="0" indent="0">
              <a:buNone/>
            </a:pPr>
            <a:r>
              <a:rPr lang="en-GB" b="1" dirty="0">
                <a:solidFill>
                  <a:srgbClr val="00B050"/>
                </a:solidFill>
              </a:rPr>
              <a:t>Nesterov</a:t>
            </a:r>
            <a:r>
              <a:rPr lang="en-GB" b="1" dirty="0"/>
              <a:t> accelerated gradient descent (NAG) </a:t>
            </a:r>
            <a:r>
              <a:rPr lang="en-GB" dirty="0"/>
              <a:t>is a variant of momentum gradient descent that can help accelerate convergence and improve the optimization of deep learning models.</a:t>
            </a:r>
          </a:p>
        </p:txBody>
      </p:sp>
      <p:pic>
        <p:nvPicPr>
          <p:cNvPr id="5" name="Picture 4">
            <a:extLst>
              <a:ext uri="{FF2B5EF4-FFF2-40B4-BE49-F238E27FC236}">
                <a16:creationId xmlns:a16="http://schemas.microsoft.com/office/drawing/2014/main" id="{18D7D9CA-1C08-64B7-C35F-33451A3CC769}"/>
              </a:ext>
            </a:extLst>
          </p:cNvPr>
          <p:cNvPicPr>
            <a:picLocks noChangeAspect="1"/>
          </p:cNvPicPr>
          <p:nvPr/>
        </p:nvPicPr>
        <p:blipFill>
          <a:blip r:embed="rId2"/>
          <a:stretch>
            <a:fillRect/>
          </a:stretch>
        </p:blipFill>
        <p:spPr>
          <a:xfrm>
            <a:off x="2492321" y="3700598"/>
            <a:ext cx="7207357" cy="3157402"/>
          </a:xfrm>
          <a:prstGeom prst="rect">
            <a:avLst/>
          </a:prstGeom>
        </p:spPr>
      </p:pic>
    </p:spTree>
    <p:extLst>
      <p:ext uri="{BB962C8B-B14F-4D97-AF65-F5344CB8AC3E}">
        <p14:creationId xmlns:p14="http://schemas.microsoft.com/office/powerpoint/2010/main" val="3893661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3623</TotalTime>
  <Words>7712</Words>
  <Application>Microsoft Office PowerPoint</Application>
  <PresentationFormat>Widescreen</PresentationFormat>
  <Paragraphs>641</Paragraphs>
  <Slides>143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143</vt:i4>
      </vt:variant>
    </vt:vector>
  </HeadingPairs>
  <TitlesOfParts>
    <vt:vector size="148" baseType="lpstr">
      <vt:lpstr>Arial</vt:lpstr>
      <vt:lpstr>Calibri</vt:lpstr>
      <vt:lpstr>Calibri Light</vt:lpstr>
      <vt:lpstr>Cambria Math</vt:lpstr>
      <vt:lpstr>Office Theme</vt:lpstr>
      <vt:lpstr>50.039 Theory and Practice of Deep Learning W2-S1 Neural Networks, Initializers, Optimizers and other Good Practices</vt:lpstr>
      <vt:lpstr>PowerPoint Presentation</vt:lpstr>
      <vt:lpstr>About this week (Week 2)</vt:lpstr>
      <vt:lpstr>About this week (Week 2)</vt:lpstr>
      <vt:lpstr>About this week (Week 2)</vt:lpstr>
      <vt:lpstr>Our shallow NN with two processing layers</vt:lpstr>
      <vt:lpstr>Our NN class</vt:lpstr>
      <vt:lpstr>PowerPoint Presentation</vt:lpstr>
      <vt:lpstr>Backpropagation in our model</vt:lpstr>
      <vt:lpstr>Backpropagation in our model</vt:lpstr>
      <vt:lpstr>Training procedure, in short.</vt:lpstr>
      <vt:lpstr>Trainer function for our model</vt:lpstr>
      <vt:lpstr>Trainer function for our model</vt:lpstr>
      <vt:lpstr>Trainer function for our model</vt:lpstr>
      <vt:lpstr>Finally, adding the trainer function and the performance curves function as methods to our class.</vt:lpstr>
      <vt:lpstr>A bad initialization</vt:lpstr>
      <vt:lpstr>Training the constant initialization model</vt:lpstr>
      <vt:lpstr>Training the constant initialization model</vt:lpstr>
      <vt:lpstr>Training the constant initialization model</vt:lpstr>
      <vt:lpstr>Training the constant initialization model</vt:lpstr>
      <vt:lpstr>Symmetry in the Neural Network</vt:lpstr>
      <vt:lpstr>Symmetry in the Neural Network</vt:lpstr>
      <vt:lpstr>The random normal initialization</vt:lpstr>
      <vt:lpstr>Using a random initialization is just better</vt:lpstr>
      <vt:lpstr>The Xavier initialization</vt:lpstr>
      <vt:lpstr>The He initialization</vt:lpstr>
      <vt:lpstr>The LeCun initialization</vt:lpstr>
      <vt:lpstr>Initializations variations and more</vt:lpstr>
      <vt:lpstr>No free lunch theorem</vt:lpstr>
      <vt:lpstr>No free lunch theorem</vt:lpstr>
      <vt:lpstr>No free lunch theorem – season 1</vt:lpstr>
      <vt:lpstr>A weird initializer</vt:lpstr>
      <vt:lpstr>PowerPoint Presentation</vt:lpstr>
      <vt:lpstr>PowerPoint Presentation</vt:lpstr>
      <vt:lpstr>The exploding gradient problem</vt:lpstr>
      <vt:lpstr>Unlucky initialization</vt:lpstr>
      <vt:lpstr>PowerPoint Presentation</vt:lpstr>
      <vt:lpstr>The learning rate tradeoff</vt:lpstr>
      <vt:lpstr>Triggering an exploding gradient on purpose</vt:lpstr>
      <vt:lpstr>PowerPoint Presentation</vt:lpstr>
      <vt:lpstr>PowerPoint Presentation</vt:lpstr>
      <vt:lpstr>No free lunch theorem – season 2</vt:lpstr>
      <vt:lpstr>The learning rate tradeoff</vt:lpstr>
      <vt:lpstr>Controlling gradients to prevent explosions</vt:lpstr>
      <vt:lpstr>PowerPoint Presentation</vt:lpstr>
      <vt:lpstr>PowerPoint Presentation</vt:lpstr>
      <vt:lpstr>The vanishing gradient problem</vt:lpstr>
      <vt:lpstr>PowerPoint Presentation</vt:lpstr>
      <vt:lpstr>PowerPoint Presentation</vt:lpstr>
      <vt:lpstr>PowerPoint Presentation</vt:lpstr>
      <vt:lpstr>PowerPoint Presentation</vt:lpstr>
      <vt:lpstr>Remember, the learning rate tradeoff</vt:lpstr>
      <vt:lpstr>New dataset!</vt:lpstr>
      <vt:lpstr>New dataset!</vt:lpstr>
      <vt:lpstr>New dataset!</vt:lpstr>
      <vt:lpstr>Adjusting our shallow NN</vt:lpstr>
      <vt:lpstr>Trains just fine! (or does it?)</vt:lpstr>
      <vt:lpstr>Trains just fine! (or does it?)</vt:lpstr>
      <vt:lpstr>Linear layers necessarily lead to linear boundary</vt:lpstr>
      <vt:lpstr>Trains just fine! (or does it?)</vt:lpstr>
      <vt:lpstr>Activation functions and introducing non-linearity in the Neural Networks</vt:lpstr>
      <vt:lpstr>Adding sigmoid activations</vt:lpstr>
      <vt:lpstr>Adding sigmoid activations</vt:lpstr>
      <vt:lpstr>Drawing a computation graph</vt:lpstr>
      <vt:lpstr>Drawing a computation graph</vt:lpstr>
      <vt:lpstr>Drawing a computation graph</vt:lpstr>
      <vt:lpstr>Drawing a computation graph</vt:lpstr>
      <vt:lpstr>Drawing a computation graph</vt:lpstr>
      <vt:lpstr>Drawing a computation graph</vt:lpstr>
      <vt:lpstr>Drawing a computation graph</vt:lpstr>
      <vt:lpstr>Drawing a computation graph</vt:lpstr>
      <vt:lpstr>Adding sigmoid activations</vt:lpstr>
      <vt:lpstr>Trains just fine!</vt:lpstr>
      <vt:lpstr>Trains just fine!</vt:lpstr>
      <vt:lpstr>Examples of activations: sigmoid</vt:lpstr>
      <vt:lpstr>Examples of activations: Hyperbolic tangent</vt:lpstr>
      <vt:lpstr>Examples of activations: ReLU</vt:lpstr>
      <vt:lpstr>Examples of activations: Leaky ReLU</vt:lpstr>
      <vt:lpstr>Examples of activations: ELU</vt:lpstr>
      <vt:lpstr>A note on activation functions</vt:lpstr>
      <vt:lpstr>The universal approximation theorem</vt:lpstr>
      <vt:lpstr>The problem with gradient descent algorithm</vt:lpstr>
      <vt:lpstr>The problem with gradient descent algorithm</vt:lpstr>
      <vt:lpstr>The problem with gradient descent algorithm</vt:lpstr>
      <vt:lpstr>The problem with gradient descent algorithm</vt:lpstr>
      <vt:lpstr>PowerPoint Presentation</vt:lpstr>
      <vt:lpstr>The problem with gradient descent algorithm</vt:lpstr>
      <vt:lpstr>The problem with gradient descent algorithm</vt:lpstr>
      <vt:lpstr>The problem with gradient descent algorithm</vt:lpstr>
      <vt:lpstr>The problem with gradient descent algorithm</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 different momentum GD</vt:lpstr>
      <vt:lpstr>A different momentum GD</vt:lpstr>
      <vt:lpstr>Comparing both momentum GD</vt:lpstr>
      <vt:lpstr>Adding a decay to hyperparameters</vt:lpstr>
      <vt:lpstr>Adding a decay to hyperparameters</vt:lpstr>
      <vt:lpstr>Adding a decay to hyperparameters</vt:lpstr>
      <vt:lpstr>Adding a decay to hyperparameters</vt:lpstr>
      <vt:lpstr>Gradient-based learning rate control</vt:lpstr>
      <vt:lpstr>Gradient-based learning rate control</vt:lpstr>
      <vt:lpstr>Gradient-based learning rate control</vt:lpstr>
      <vt:lpstr>Gradient-based learning rate control</vt:lpstr>
      <vt:lpstr>Gradient-based learning rate control</vt:lpstr>
      <vt:lpstr>Gradient-based learning rate control</vt:lpstr>
      <vt:lpstr>Going back to our classification dataset</vt:lpstr>
      <vt:lpstr>So far, training using vanilla gradient descent</vt:lpstr>
      <vt:lpstr>AdaGrad</vt:lpstr>
      <vt:lpstr>AdaGrad implementation</vt:lpstr>
      <vt:lpstr>RMSProp</vt:lpstr>
      <vt:lpstr>RMSProp</vt:lpstr>
      <vt:lpstr>RMSProp implementation</vt:lpstr>
      <vt:lpstr>Adam</vt:lpstr>
      <vt:lpstr>Adam</vt:lpstr>
      <vt:lpstr>Adam implementation</vt:lpstr>
      <vt:lpstr>Training curves for all four optimizers</vt:lpstr>
      <vt:lpstr>Training curves for all four optimizers</vt:lpstr>
      <vt:lpstr>PyTorch has many more optimizers</vt:lpstr>
      <vt:lpstr>PyTorch has many more optimizers</vt:lpstr>
      <vt:lpstr>PowerPoint Presentation</vt:lpstr>
      <vt:lpstr>PowerPoint Presentation</vt:lpstr>
      <vt:lpstr>PowerPoint Presentation</vt:lpstr>
      <vt:lpstr>On mini-batch size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 (Week 2)</vt:lpstr>
      <vt:lpstr>Conclusion (Week 2)</vt:lpstr>
      <vt:lpstr>Learn more about these topics</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2023-01-30T02:26:55Z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